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5" r:id="rId5"/>
    <p:sldMasterId id="2147483682" r:id="rId6"/>
    <p:sldMasterId id="2147483725" r:id="rId7"/>
  </p:sldMasterIdLst>
  <p:notesMasterIdLst>
    <p:notesMasterId r:id="rId18"/>
  </p:notesMasterIdLst>
  <p:handoutMasterIdLst>
    <p:handoutMasterId r:id="rId19"/>
  </p:handoutMasterIdLst>
  <p:sldIdLst>
    <p:sldId id="256" r:id="rId8"/>
    <p:sldId id="373" r:id="rId9"/>
    <p:sldId id="353" r:id="rId10"/>
    <p:sldId id="364" r:id="rId11"/>
    <p:sldId id="374" r:id="rId12"/>
    <p:sldId id="539" r:id="rId13"/>
    <p:sldId id="542" r:id="rId14"/>
    <p:sldId id="540" r:id="rId15"/>
    <p:sldId id="541" r:id="rId16"/>
    <p:sldId id="546" r:id="rId17"/>
  </p:sldIdLst>
  <p:sldSz cx="12192000" cy="6858000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667AF7-9906-E4DA-B00B-325B16E4E5F5}" name="Jessica Scheyder" initials="JS" userId="S::jessica.scheyder@atssa.com::3008a56e-e80b-4a5f-a339-99d1659b49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1"/>
    <a:srgbClr val="19305A"/>
    <a:srgbClr val="004E49"/>
    <a:srgbClr val="00374A"/>
    <a:srgbClr val="F47940"/>
    <a:srgbClr val="FFD45C"/>
    <a:srgbClr val="FF9900"/>
    <a:srgbClr val="FF0000"/>
    <a:srgbClr val="006C6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F947C-841C-42BF-9637-4C376ADAE74D}" v="77" dt="2025-11-04T22:35:17.052"/>
    <p1510:client id="{7F946122-663E-4885-B220-3A2E1D9E5E6F}" v="1" dt="2025-11-04T22:36:16.587"/>
    <p1510:client id="{DEBD5035-1C73-D0BB-F4E2-E07669AF8E12}" v="15" dt="2025-11-05T17:21:40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5392" autoAdjust="0"/>
  </p:normalViewPr>
  <p:slideViewPr>
    <p:cSldViewPr snapToGrid="0">
      <p:cViewPr varScale="1">
        <p:scale>
          <a:sx n="97" d="100"/>
          <a:sy n="97" d="100"/>
        </p:scale>
        <p:origin x="56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erry" userId="S::eric.perry@atssa.com::7c21d865-f83e-4b96-9ee0-e96a5d463b29" providerId="AD" clId="Web-{1E1F947C-841C-42BF-9637-4C376ADAE74D}"/>
    <pc:docChg chg="addSld delSld modSld sldOrd">
      <pc:chgData name="Eric Perry" userId="S::eric.perry@atssa.com::7c21d865-f83e-4b96-9ee0-e96a5d463b29" providerId="AD" clId="Web-{1E1F947C-841C-42BF-9637-4C376ADAE74D}" dt="2025-11-04T22:35:17.052" v="80" actId="14100"/>
      <pc:docMkLst>
        <pc:docMk/>
      </pc:docMkLst>
      <pc:sldChg chg="modSp">
        <pc:chgData name="Eric Perry" userId="S::eric.perry@atssa.com::7c21d865-f83e-4b96-9ee0-e96a5d463b29" providerId="AD" clId="Web-{1E1F947C-841C-42BF-9637-4C376ADAE74D}" dt="2025-11-04T22:31:03.318" v="22" actId="20577"/>
        <pc:sldMkLst>
          <pc:docMk/>
          <pc:sldMk cId="3843580257" sldId="256"/>
        </pc:sldMkLst>
        <pc:spChg chg="mod">
          <ac:chgData name="Eric Perry" userId="S::eric.perry@atssa.com::7c21d865-f83e-4b96-9ee0-e96a5d463b29" providerId="AD" clId="Web-{1E1F947C-841C-42BF-9637-4C376ADAE74D}" dt="2025-11-04T22:31:03.318" v="22" actId="20577"/>
          <ac:spMkLst>
            <pc:docMk/>
            <pc:sldMk cId="3843580257" sldId="256"/>
            <ac:spMk id="2" creationId="{D4E0B594-F2F0-099C-2C75-112BC3EF6F73}"/>
          </ac:spMkLst>
        </pc:spChg>
      </pc:sldChg>
      <pc:sldChg chg="modSp">
        <pc:chgData name="Eric Perry" userId="S::eric.perry@atssa.com::7c21d865-f83e-4b96-9ee0-e96a5d463b29" providerId="AD" clId="Web-{1E1F947C-841C-42BF-9637-4C376ADAE74D}" dt="2025-11-04T22:32:16.726" v="59" actId="20577"/>
        <pc:sldMkLst>
          <pc:docMk/>
          <pc:sldMk cId="665807690" sldId="353"/>
        </pc:sldMkLst>
        <pc:spChg chg="mod">
          <ac:chgData name="Eric Perry" userId="S::eric.perry@atssa.com::7c21d865-f83e-4b96-9ee0-e96a5d463b29" providerId="AD" clId="Web-{1E1F947C-841C-42BF-9637-4C376ADAE74D}" dt="2025-11-04T22:32:00.882" v="45" actId="20577"/>
          <ac:spMkLst>
            <pc:docMk/>
            <pc:sldMk cId="665807690" sldId="353"/>
            <ac:spMk id="4" creationId="{D4FF419F-ADEE-4237-AA73-4875872E6B40}"/>
          </ac:spMkLst>
        </pc:spChg>
        <pc:spChg chg="mod">
          <ac:chgData name="Eric Perry" userId="S::eric.perry@atssa.com::7c21d865-f83e-4b96-9ee0-e96a5d463b29" providerId="AD" clId="Web-{1E1F947C-841C-42BF-9637-4C376ADAE74D}" dt="2025-11-04T22:32:16.726" v="59" actId="20577"/>
          <ac:spMkLst>
            <pc:docMk/>
            <pc:sldMk cId="665807690" sldId="353"/>
            <ac:spMk id="8" creationId="{27A71959-3057-468D-8958-D73B2A193C7C}"/>
          </ac:spMkLst>
        </pc:spChg>
      </pc:sldChg>
      <pc:sldChg chg="add">
        <pc:chgData name="Eric Perry" userId="S::eric.perry@atssa.com::7c21d865-f83e-4b96-9ee0-e96a5d463b29" providerId="AD" clId="Web-{1E1F947C-841C-42BF-9637-4C376ADAE74D}" dt="2025-11-04T22:29:06.751" v="6"/>
        <pc:sldMkLst>
          <pc:docMk/>
          <pc:sldMk cId="1906577231" sldId="364"/>
        </pc:sldMkLst>
      </pc:sldChg>
      <pc:sldChg chg="modSp add del ord">
        <pc:chgData name="Eric Perry" userId="S::eric.perry@atssa.com::7c21d865-f83e-4b96-9ee0-e96a5d463b29" providerId="AD" clId="Web-{1E1F947C-841C-42BF-9637-4C376ADAE74D}" dt="2025-11-04T22:31:18.319" v="36" actId="20577"/>
        <pc:sldMkLst>
          <pc:docMk/>
          <pc:sldMk cId="2622217140" sldId="373"/>
        </pc:sldMkLst>
        <pc:spChg chg="mod">
          <ac:chgData name="Eric Perry" userId="S::eric.perry@atssa.com::7c21d865-f83e-4b96-9ee0-e96a5d463b29" providerId="AD" clId="Web-{1E1F947C-841C-42BF-9637-4C376ADAE74D}" dt="2025-11-04T22:31:18.319" v="36" actId="20577"/>
          <ac:spMkLst>
            <pc:docMk/>
            <pc:sldMk cId="2622217140" sldId="373"/>
            <ac:spMk id="5" creationId="{00000000-0000-0000-0000-000000000000}"/>
          </ac:spMkLst>
        </pc:spChg>
      </pc:sldChg>
      <pc:sldChg chg="modSp add">
        <pc:chgData name="Eric Perry" userId="S::eric.perry@atssa.com::7c21d865-f83e-4b96-9ee0-e96a5d463b29" providerId="AD" clId="Web-{1E1F947C-841C-42BF-9637-4C376ADAE74D}" dt="2025-11-04T22:29:44.894" v="9" actId="20577"/>
        <pc:sldMkLst>
          <pc:docMk/>
          <pc:sldMk cId="63868141" sldId="374"/>
        </pc:sldMkLst>
        <pc:spChg chg="mod">
          <ac:chgData name="Eric Perry" userId="S::eric.perry@atssa.com::7c21d865-f83e-4b96-9ee0-e96a5d463b29" providerId="AD" clId="Web-{1E1F947C-841C-42BF-9637-4C376ADAE74D}" dt="2025-11-04T22:29:44.894" v="9" actId="20577"/>
          <ac:spMkLst>
            <pc:docMk/>
            <pc:sldMk cId="63868141" sldId="374"/>
            <ac:spMk id="3" creationId="{00000000-0000-0000-0000-000000000000}"/>
          </ac:spMkLst>
        </pc:spChg>
      </pc:sldChg>
      <pc:sldChg chg="del">
        <pc:chgData name="Eric Perry" userId="S::eric.perry@atssa.com::7c21d865-f83e-4b96-9ee0-e96a5d463b29" providerId="AD" clId="Web-{1E1F947C-841C-42BF-9637-4C376ADAE74D}" dt="2025-11-04T22:25:01.920" v="0"/>
        <pc:sldMkLst>
          <pc:docMk/>
          <pc:sldMk cId="3658818903" sldId="538"/>
        </pc:sldMkLst>
      </pc:sldChg>
      <pc:sldChg chg="modSp">
        <pc:chgData name="Eric Perry" userId="S::eric.perry@atssa.com::7c21d865-f83e-4b96-9ee0-e96a5d463b29" providerId="AD" clId="Web-{1E1F947C-841C-42BF-9637-4C376ADAE74D}" dt="2025-11-04T22:25:46.790" v="2" actId="20577"/>
        <pc:sldMkLst>
          <pc:docMk/>
          <pc:sldMk cId="2661897384" sldId="539"/>
        </pc:sldMkLst>
        <pc:spChg chg="mod">
          <ac:chgData name="Eric Perry" userId="S::eric.perry@atssa.com::7c21d865-f83e-4b96-9ee0-e96a5d463b29" providerId="AD" clId="Web-{1E1F947C-841C-42BF-9637-4C376ADAE74D}" dt="2025-11-04T22:25:46.790" v="2" actId="20577"/>
          <ac:spMkLst>
            <pc:docMk/>
            <pc:sldMk cId="2661897384" sldId="539"/>
            <ac:spMk id="7" creationId="{9A20F8E0-D9B4-6CB3-0DCF-54665A6A75BC}"/>
          </ac:spMkLst>
        </pc:spChg>
      </pc:sldChg>
      <pc:sldChg chg="modSp">
        <pc:chgData name="Eric Perry" userId="S::eric.perry@atssa.com::7c21d865-f83e-4b96-9ee0-e96a5d463b29" providerId="AD" clId="Web-{1E1F947C-841C-42BF-9637-4C376ADAE74D}" dt="2025-11-04T22:32:50.930" v="64" actId="20577"/>
        <pc:sldMkLst>
          <pc:docMk/>
          <pc:sldMk cId="3426870440" sldId="540"/>
        </pc:sldMkLst>
        <pc:spChg chg="mod">
          <ac:chgData name="Eric Perry" userId="S::eric.perry@atssa.com::7c21d865-f83e-4b96-9ee0-e96a5d463b29" providerId="AD" clId="Web-{1E1F947C-841C-42BF-9637-4C376ADAE74D}" dt="2025-11-04T22:32:40.867" v="63" actId="20577"/>
          <ac:spMkLst>
            <pc:docMk/>
            <pc:sldMk cId="3426870440" sldId="540"/>
            <ac:spMk id="4" creationId="{6524BBAF-AE4F-BB86-034E-206EF6A43FC6}"/>
          </ac:spMkLst>
        </pc:spChg>
        <pc:spChg chg="mod">
          <ac:chgData name="Eric Perry" userId="S::eric.perry@atssa.com::7c21d865-f83e-4b96-9ee0-e96a5d463b29" providerId="AD" clId="Web-{1E1F947C-841C-42BF-9637-4C376ADAE74D}" dt="2025-11-04T22:32:50.930" v="64" actId="20577"/>
          <ac:spMkLst>
            <pc:docMk/>
            <pc:sldMk cId="3426870440" sldId="540"/>
            <ac:spMk id="7" creationId="{C52726C2-E2F1-F16C-59A7-FC5A662A97A7}"/>
          </ac:spMkLst>
        </pc:spChg>
      </pc:sldChg>
      <pc:sldChg chg="addSp delSp modSp">
        <pc:chgData name="Eric Perry" userId="S::eric.perry@atssa.com::7c21d865-f83e-4b96-9ee0-e96a5d463b29" providerId="AD" clId="Web-{1E1F947C-841C-42BF-9637-4C376ADAE74D}" dt="2025-11-04T22:35:17.052" v="80" actId="14100"/>
        <pc:sldMkLst>
          <pc:docMk/>
          <pc:sldMk cId="3110211003" sldId="541"/>
        </pc:sldMkLst>
        <pc:spChg chg="mod">
          <ac:chgData name="Eric Perry" userId="S::eric.perry@atssa.com::7c21d865-f83e-4b96-9ee0-e96a5d463b29" providerId="AD" clId="Web-{1E1F947C-841C-42BF-9637-4C376ADAE74D}" dt="2025-11-04T22:33:43.591" v="67" actId="20577"/>
          <ac:spMkLst>
            <pc:docMk/>
            <pc:sldMk cId="3110211003" sldId="541"/>
            <ac:spMk id="7" creationId="{E9C56446-D5BF-5DA5-4B9C-10B9E0B0B49C}"/>
          </ac:spMkLst>
        </pc:spChg>
        <pc:picChg chg="add del mod">
          <ac:chgData name="Eric Perry" userId="S::eric.perry@atssa.com::7c21d865-f83e-4b96-9ee0-e96a5d463b29" providerId="AD" clId="Web-{1E1F947C-841C-42BF-9637-4C376ADAE74D}" dt="2025-11-04T22:34:30.658" v="72"/>
          <ac:picMkLst>
            <pc:docMk/>
            <pc:sldMk cId="3110211003" sldId="541"/>
            <ac:picMk id="2" creationId="{40291417-AE4E-A5A0-264D-A0E8008B2F47}"/>
          </ac:picMkLst>
        </pc:picChg>
        <pc:picChg chg="add mod">
          <ac:chgData name="Eric Perry" userId="S::eric.perry@atssa.com::7c21d865-f83e-4b96-9ee0-e96a5d463b29" providerId="AD" clId="Web-{1E1F947C-841C-42BF-9637-4C376ADAE74D}" dt="2025-11-04T22:35:17.052" v="80" actId="14100"/>
          <ac:picMkLst>
            <pc:docMk/>
            <pc:sldMk cId="3110211003" sldId="541"/>
            <ac:picMk id="3" creationId="{EE0DA42F-F193-DCC6-FFFD-DB8CC5833D60}"/>
          </ac:picMkLst>
        </pc:picChg>
        <pc:picChg chg="del">
          <ac:chgData name="Eric Perry" userId="S::eric.perry@atssa.com::7c21d865-f83e-4b96-9ee0-e96a5d463b29" providerId="AD" clId="Web-{1E1F947C-841C-42BF-9637-4C376ADAE74D}" dt="2025-11-04T22:33:47.607" v="68"/>
          <ac:picMkLst>
            <pc:docMk/>
            <pc:sldMk cId="3110211003" sldId="541"/>
            <ac:picMk id="8" creationId="{DAFDA30F-F41C-C877-D01C-C009693CCC05}"/>
          </ac:picMkLst>
        </pc:picChg>
      </pc:sldChg>
      <pc:sldChg chg="modSp">
        <pc:chgData name="Eric Perry" userId="S::eric.perry@atssa.com::7c21d865-f83e-4b96-9ee0-e96a5d463b29" providerId="AD" clId="Web-{1E1F947C-841C-42BF-9637-4C376ADAE74D}" dt="2025-11-04T22:26:24.548" v="5" actId="20577"/>
        <pc:sldMkLst>
          <pc:docMk/>
          <pc:sldMk cId="2230147119" sldId="542"/>
        </pc:sldMkLst>
        <pc:spChg chg="mod">
          <ac:chgData name="Eric Perry" userId="S::eric.perry@atssa.com::7c21d865-f83e-4b96-9ee0-e96a5d463b29" providerId="AD" clId="Web-{1E1F947C-841C-42BF-9637-4C376ADAE74D}" dt="2025-11-04T22:26:24.548" v="5" actId="20577"/>
          <ac:spMkLst>
            <pc:docMk/>
            <pc:sldMk cId="2230147119" sldId="542"/>
            <ac:spMk id="7" creationId="{33D5EC5D-B2B4-2408-85ED-F7C13BBC3B59}"/>
          </ac:spMkLst>
        </pc:spChg>
      </pc:sldChg>
      <pc:sldChg chg="del">
        <pc:chgData name="Eric Perry" userId="S::eric.perry@atssa.com::7c21d865-f83e-4b96-9ee0-e96a5d463b29" providerId="AD" clId="Web-{1E1F947C-841C-42BF-9637-4C376ADAE74D}" dt="2025-11-04T22:32:31.086" v="60"/>
        <pc:sldMkLst>
          <pc:docMk/>
          <pc:sldMk cId="312303547" sldId="543"/>
        </pc:sldMkLst>
      </pc:sldChg>
      <pc:sldMasterChg chg="addSldLayout delSldLayout">
        <pc:chgData name="Eric Perry" userId="S::eric.perry@atssa.com::7c21d865-f83e-4b96-9ee0-e96a5d463b29" providerId="AD" clId="Web-{1E1F947C-841C-42BF-9637-4C376ADAE74D}" dt="2025-11-04T22:30:17.567" v="11"/>
        <pc:sldMasterMkLst>
          <pc:docMk/>
          <pc:sldMasterMk cId="2742917741" sldId="2147483648"/>
        </pc:sldMasterMkLst>
        <pc:sldLayoutChg chg="add del">
          <pc:chgData name="Eric Perry" userId="S::eric.perry@atssa.com::7c21d865-f83e-4b96-9ee0-e96a5d463b29" providerId="AD" clId="Web-{1E1F947C-841C-42BF-9637-4C376ADAE74D}" dt="2025-11-04T22:30:17.567" v="11"/>
          <pc:sldLayoutMkLst>
            <pc:docMk/>
            <pc:sldMasterMk cId="2742917741" sldId="2147483648"/>
            <pc:sldLayoutMk cId="1637442434" sldId="2147483650"/>
          </pc:sldLayoutMkLst>
        </pc:sldLayoutChg>
      </pc:sldMasterChg>
    </pc:docChg>
  </pc:docChgLst>
  <pc:docChgLst>
    <pc:chgData name="Eric Perry" userId="S::eric.perry@atssa.com::7c21d865-f83e-4b96-9ee0-e96a5d463b29" providerId="AD" clId="Web-{7F946122-663E-4885-B220-3A2E1D9E5E6F}"/>
    <pc:docChg chg="delSld">
      <pc:chgData name="Eric Perry" userId="S::eric.perry@atssa.com::7c21d865-f83e-4b96-9ee0-e96a5d463b29" providerId="AD" clId="Web-{7F946122-663E-4885-B220-3A2E1D9E5E6F}" dt="2025-11-04T22:36:16.587" v="0"/>
      <pc:docMkLst>
        <pc:docMk/>
      </pc:docMkLst>
      <pc:sldChg chg="del">
        <pc:chgData name="Eric Perry" userId="S::eric.perry@atssa.com::7c21d865-f83e-4b96-9ee0-e96a5d463b29" providerId="AD" clId="Web-{7F946122-663E-4885-B220-3A2E1D9E5E6F}" dt="2025-11-04T22:36:16.587" v="0"/>
        <pc:sldMkLst>
          <pc:docMk/>
          <pc:sldMk cId="304476958" sldId="544"/>
        </pc:sldMkLst>
      </pc:sldChg>
    </pc:docChg>
  </pc:docChgLst>
  <pc:docChgLst>
    <pc:chgData name="Tim Luttrell" userId="S::luttrelltb_comcast.net#ext#@atssa.onmicrosoft.com::99da853d-d35d-4f81-9b1c-a1ed19ea4fe3" providerId="AD" clId="Web-{DEBD5035-1C73-D0BB-F4E2-E07669AF8E12}"/>
    <pc:docChg chg="modSld">
      <pc:chgData name="Tim Luttrell" userId="S::luttrelltb_comcast.net#ext#@atssa.onmicrosoft.com::99da853d-d35d-4f81-9b1c-a1ed19ea4fe3" providerId="AD" clId="Web-{DEBD5035-1C73-D0BB-F4E2-E07669AF8E12}" dt="2025-11-05T17:21:40.625" v="12"/>
      <pc:docMkLst>
        <pc:docMk/>
      </pc:docMkLst>
      <pc:sldChg chg="modSp">
        <pc:chgData name="Tim Luttrell" userId="S::luttrelltb_comcast.net#ext#@atssa.onmicrosoft.com::99da853d-d35d-4f81-9b1c-a1ed19ea4fe3" providerId="AD" clId="Web-{DEBD5035-1C73-D0BB-F4E2-E07669AF8E12}" dt="2025-11-05T17:19:22.483" v="3" actId="20577"/>
        <pc:sldMkLst>
          <pc:docMk/>
          <pc:sldMk cId="1906577231" sldId="364"/>
        </pc:sldMkLst>
        <pc:spChg chg="mod">
          <ac:chgData name="Tim Luttrell" userId="S::luttrelltb_comcast.net#ext#@atssa.onmicrosoft.com::99da853d-d35d-4f81-9b1c-a1ed19ea4fe3" providerId="AD" clId="Web-{DEBD5035-1C73-D0BB-F4E2-E07669AF8E12}" dt="2025-11-05T17:19:22.483" v="3" actId="20577"/>
          <ac:spMkLst>
            <pc:docMk/>
            <pc:sldMk cId="1906577231" sldId="364"/>
            <ac:spMk id="5" creationId="{00000000-0000-0000-0000-000000000000}"/>
          </ac:spMkLst>
        </pc:spChg>
      </pc:sldChg>
      <pc:sldChg chg="modSp">
        <pc:chgData name="Tim Luttrell" userId="S::luttrelltb_comcast.net#ext#@atssa.onmicrosoft.com::99da853d-d35d-4f81-9b1c-a1ed19ea4fe3" providerId="AD" clId="Web-{DEBD5035-1C73-D0BB-F4E2-E07669AF8E12}" dt="2025-11-05T17:18:35.842" v="0" actId="20577"/>
        <pc:sldMkLst>
          <pc:docMk/>
          <pc:sldMk cId="2622217140" sldId="373"/>
        </pc:sldMkLst>
        <pc:spChg chg="mod">
          <ac:chgData name="Tim Luttrell" userId="S::luttrelltb_comcast.net#ext#@atssa.onmicrosoft.com::99da853d-d35d-4f81-9b1c-a1ed19ea4fe3" providerId="AD" clId="Web-{DEBD5035-1C73-D0BB-F4E2-E07669AF8E12}" dt="2025-11-05T17:18:35.842" v="0" actId="20577"/>
          <ac:spMkLst>
            <pc:docMk/>
            <pc:sldMk cId="2622217140" sldId="373"/>
            <ac:spMk id="5" creationId="{00000000-0000-0000-0000-000000000000}"/>
          </ac:spMkLst>
        </pc:spChg>
      </pc:sldChg>
      <pc:sldChg chg="modSp">
        <pc:chgData name="Tim Luttrell" userId="S::luttrelltb_comcast.net#ext#@atssa.onmicrosoft.com::99da853d-d35d-4f81-9b1c-a1ed19ea4fe3" providerId="AD" clId="Web-{DEBD5035-1C73-D0BB-F4E2-E07669AF8E12}" dt="2025-11-05T17:19:15.795" v="1"/>
        <pc:sldMkLst>
          <pc:docMk/>
          <pc:sldMk cId="63868141" sldId="374"/>
        </pc:sldMkLst>
        <pc:spChg chg="mod">
          <ac:chgData name="Tim Luttrell" userId="S::luttrelltb_comcast.net#ext#@atssa.onmicrosoft.com::99da853d-d35d-4f81-9b1c-a1ed19ea4fe3" providerId="AD" clId="Web-{DEBD5035-1C73-D0BB-F4E2-E07669AF8E12}" dt="2025-11-05T17:19:15.795" v="1"/>
          <ac:spMkLst>
            <pc:docMk/>
            <pc:sldMk cId="63868141" sldId="374"/>
            <ac:spMk id="3" creationId="{00000000-0000-0000-0000-000000000000}"/>
          </ac:spMkLst>
        </pc:spChg>
      </pc:sldChg>
      <pc:sldChg chg="modSp">
        <pc:chgData name="Tim Luttrell" userId="S::luttrelltb_comcast.net#ext#@atssa.onmicrosoft.com::99da853d-d35d-4f81-9b1c-a1ed19ea4fe3" providerId="AD" clId="Web-{DEBD5035-1C73-D0BB-F4E2-E07669AF8E12}" dt="2025-11-05T17:20:07.780" v="5"/>
        <pc:sldMkLst>
          <pc:docMk/>
          <pc:sldMk cId="2661897384" sldId="539"/>
        </pc:sldMkLst>
        <pc:spChg chg="mod">
          <ac:chgData name="Tim Luttrell" userId="S::luttrelltb_comcast.net#ext#@atssa.onmicrosoft.com::99da853d-d35d-4f81-9b1c-a1ed19ea4fe3" providerId="AD" clId="Web-{DEBD5035-1C73-D0BB-F4E2-E07669AF8E12}" dt="2025-11-05T17:20:07.780" v="5"/>
          <ac:spMkLst>
            <pc:docMk/>
            <pc:sldMk cId="2661897384" sldId="539"/>
            <ac:spMk id="7" creationId="{9A20F8E0-D9B4-6CB3-0DCF-54665A6A75BC}"/>
          </ac:spMkLst>
        </pc:spChg>
      </pc:sldChg>
      <pc:sldChg chg="modSp">
        <pc:chgData name="Tim Luttrell" userId="S::luttrelltb_comcast.net#ext#@atssa.onmicrosoft.com::99da853d-d35d-4f81-9b1c-a1ed19ea4fe3" providerId="AD" clId="Web-{DEBD5035-1C73-D0BB-F4E2-E07669AF8E12}" dt="2025-11-05T17:20:16.593" v="6"/>
        <pc:sldMkLst>
          <pc:docMk/>
          <pc:sldMk cId="3426870440" sldId="540"/>
        </pc:sldMkLst>
        <pc:spChg chg="mod">
          <ac:chgData name="Tim Luttrell" userId="S::luttrelltb_comcast.net#ext#@atssa.onmicrosoft.com::99da853d-d35d-4f81-9b1c-a1ed19ea4fe3" providerId="AD" clId="Web-{DEBD5035-1C73-D0BB-F4E2-E07669AF8E12}" dt="2025-11-05T17:20:16.593" v="6"/>
          <ac:spMkLst>
            <pc:docMk/>
            <pc:sldMk cId="3426870440" sldId="540"/>
            <ac:spMk id="7" creationId="{C52726C2-E2F1-F16C-59A7-FC5A662A97A7}"/>
          </ac:spMkLst>
        </pc:spChg>
      </pc:sldChg>
      <pc:sldChg chg="addSp delSp modSp">
        <pc:chgData name="Tim Luttrell" userId="S::luttrelltb_comcast.net#ext#@atssa.onmicrosoft.com::99da853d-d35d-4f81-9b1c-a1ed19ea4fe3" providerId="AD" clId="Web-{DEBD5035-1C73-D0BB-F4E2-E07669AF8E12}" dt="2025-11-05T17:21:40.625" v="12"/>
        <pc:sldMkLst>
          <pc:docMk/>
          <pc:sldMk cId="3110211003" sldId="541"/>
        </pc:sldMkLst>
        <pc:picChg chg="add mod">
          <ac:chgData name="Tim Luttrell" userId="S::luttrelltb_comcast.net#ext#@atssa.onmicrosoft.com::99da853d-d35d-4f81-9b1c-a1ed19ea4fe3" providerId="AD" clId="Web-{DEBD5035-1C73-D0BB-F4E2-E07669AF8E12}" dt="2025-11-05T17:21:40.625" v="12"/>
          <ac:picMkLst>
            <pc:docMk/>
            <pc:sldMk cId="3110211003" sldId="541"/>
            <ac:picMk id="2" creationId="{FC45B0DA-A7A6-5F38-7977-3FD3648937C2}"/>
          </ac:picMkLst>
        </pc:picChg>
        <pc:picChg chg="del">
          <ac:chgData name="Tim Luttrell" userId="S::luttrelltb_comcast.net#ext#@atssa.onmicrosoft.com::99da853d-d35d-4f81-9b1c-a1ed19ea4fe3" providerId="AD" clId="Web-{DEBD5035-1C73-D0BB-F4E2-E07669AF8E12}" dt="2025-11-05T17:21:05.202" v="7"/>
          <ac:picMkLst>
            <pc:docMk/>
            <pc:sldMk cId="3110211003" sldId="541"/>
            <ac:picMk id="3" creationId="{EE0DA42F-F193-DCC6-FFFD-DB8CC5833D60}"/>
          </ac:picMkLst>
        </pc:picChg>
      </pc:sldChg>
      <pc:sldChg chg="modSp">
        <pc:chgData name="Tim Luttrell" userId="S::luttrelltb_comcast.net#ext#@atssa.onmicrosoft.com::99da853d-d35d-4f81-9b1c-a1ed19ea4fe3" providerId="AD" clId="Web-{DEBD5035-1C73-D0BB-F4E2-E07669AF8E12}" dt="2025-11-05T17:19:59.827" v="4"/>
        <pc:sldMkLst>
          <pc:docMk/>
          <pc:sldMk cId="2230147119" sldId="542"/>
        </pc:sldMkLst>
        <pc:spChg chg="mod">
          <ac:chgData name="Tim Luttrell" userId="S::luttrelltb_comcast.net#ext#@atssa.onmicrosoft.com::99da853d-d35d-4f81-9b1c-a1ed19ea4fe3" providerId="AD" clId="Web-{DEBD5035-1C73-D0BB-F4E2-E07669AF8E12}" dt="2025-11-05T17:19:59.827" v="4"/>
          <ac:spMkLst>
            <pc:docMk/>
            <pc:sldMk cId="2230147119" sldId="542"/>
            <ac:spMk id="7" creationId="{33D5EC5D-B2B4-2408-85ED-F7C13BBC3B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C6A4B-1F23-4A46-A90A-FADFBAB1777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85DB-4B6D-4F4A-AB8E-AE7AD622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6C2C15-A986-48C8-98D4-89364218CFC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1B1AF0-C06B-43A4-9DD2-9C62DF9A7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perform introductions prior to beginning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1AF0-C06B-43A4-9DD2-9C62DF9A7F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7533-FAAB-42E1-9DAC-856A0E1BAF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1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7533-FAAB-42E1-9DAC-856A0E1BAF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15CA-8D57-6521-A026-97183CC8C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55FA3-AE98-C4F9-0547-1FE09439E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D03AB-6C4F-D663-7870-CAE8ABCD7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E3597-77F6-BC03-6A8B-6BA579E24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B1AF0-C06B-43A4-9DD2-9C62DF9A7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6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45CDB-A4BD-1857-F8C9-D8A203C2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9602D-51FD-46B8-2B8C-C664E3207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DA161-96A1-1BC3-8560-0A2077DB9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BAC0-0568-8437-321A-664700A50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B1AF0-C06B-43A4-9DD2-9C62DF9A7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DCB60-4AE6-5C82-5A2A-7168096A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56BAC-8B9B-E22B-EDCB-78015F0E2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137AE-476C-DA40-ABDB-5D7EBED9B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7FC92-BDA3-7DDF-3B01-4191E827E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B1AF0-C06B-43A4-9DD2-9C62DF9A7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6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8876C-DE02-1D3A-2806-D934C636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12BEF-5DDE-2123-67C7-97F4EC54C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95C0E-154A-9076-4F3C-80F7687F6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6923B-3D33-383E-A125-E869DD051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B1AF0-C06B-43A4-9DD2-9C62DF9A7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83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44340-FA16-FE23-1718-38B7DDFDE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D58C8-D8BF-8D76-9371-DE3E09053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E62A5-C5B9-ABEA-83E2-1D227ACDE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perform introductions prior to beginning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429F9-8FA0-0417-C775-92B7BEA95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B1AF0-C06B-43A4-9DD2-9C62DF9A7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0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67219"/>
            <a:ext cx="8534400" cy="11500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464433"/>
      </p:ext>
    </p:extLst>
  </p:cSld>
  <p:clrMapOvr>
    <a:masterClrMapping/>
  </p:clrMapOvr>
  <p:transition spd="med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4B35-8A4B-7F17-E883-BA4D4091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AA748-7107-2554-DD93-46DF056B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83308-E969-BC8C-3293-BF43C14B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589" y="1622687"/>
            <a:ext cx="10515600" cy="455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00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CA710D4B-5139-34DE-80AC-9A6961FC29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6589" y="1571101"/>
            <a:ext cx="3874398" cy="4085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4B35-8A4B-7F17-E883-BA4D4091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AD061D-CECF-BF45-FFC1-3DC122BF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1101"/>
            <a:ext cx="4349689" cy="3981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 b="0" i="0">
                <a:latin typeface="Gotham Medium" pitchFamily="2" charset="0"/>
                <a:cs typeface="Gotham Medium" pitchFamily="2" charset="0"/>
              </a:defRPr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6A303-E8AA-B19E-82A3-2928AE6B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60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8074-82BE-6FEA-9D4D-C63F6B5D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85BE1C3-697B-A842-A2E9-A91A7DDD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8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4E42-F3E4-31AE-B362-7A374128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0" y="2519012"/>
            <a:ext cx="7546774" cy="1818167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CFEC5-B17B-1EE0-C774-F64D16276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FE40-D73D-4F1C-9E4E-F2F327817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7F77BAB0-72DE-D9AB-4418-4315C3390C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586" y="2057400"/>
            <a:ext cx="3874398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1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CFEC5-B17B-1EE0-C774-F64D16276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FE40-D73D-4F1C-9E4E-F2F327817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EF5D3F7-B866-7617-7941-C402AB996BB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4008" y="1593908"/>
            <a:ext cx="3671072" cy="4250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Vertical Photo Layout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D764B1-2803-DCA6-D741-7A05363A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20" y="2519012"/>
            <a:ext cx="7546774" cy="1818167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38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1938-FCF0-8F62-FD1E-8E9723DF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62CC-5B1F-7A8A-9E57-17B33EFDD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4B35-8A4B-7F17-E883-BA4D4091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C906-71F7-A4BE-E57B-E9DE4FE4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54534-E8E5-4928-FC8C-B7D2AEC7C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9075"/>
            <a:ext cx="5181600" cy="45578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4D6F8-E9FD-D599-41B3-B1DEEB62C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9075"/>
            <a:ext cx="5181600" cy="45578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1B6F-1C94-40AF-AF85-F0DB8F81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9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B8F8-30CD-9BD2-E1C4-7152DEF57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89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511CF-BA5C-52A8-3C02-CE50A974B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AE1E8-5ADD-1CD2-3131-06EAD749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0A4D-BFBA-FE3A-6DA5-11C26D21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8074-82BE-6FEA-9D4D-C63F6B5D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32A32-601A-D66C-B278-6120D7CBC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10686"/>
            <a:ext cx="6172200" cy="4250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9889-DD68-FF9B-F684-2FB8199CC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8624"/>
            <a:ext cx="3932237" cy="425036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78AB-AFDC-B324-C0EC-992F394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E2DDDB-6043-58DB-0D8A-B4E62C73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1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32A32-601A-D66C-B278-6120D7CBCA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84316" y="1610686"/>
            <a:ext cx="3671072" cy="4250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Vertical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9889-DD68-FF9B-F684-2FB8199CC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8624"/>
            <a:ext cx="6181797" cy="425036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78AB-AFDC-B324-C0EC-992F394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494-834A-46C3-85E1-BF3887A26B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E2DDDB-6043-58DB-0D8A-B4E62C73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97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8238" y="4614271"/>
            <a:ext cx="9246550" cy="83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B8649-752F-4463-A6F8-9D51370317DF}"/>
              </a:ext>
            </a:extLst>
          </p:cNvPr>
          <p:cNvSpPr txBox="1"/>
          <p:nvPr userDrawn="1"/>
        </p:nvSpPr>
        <p:spPr>
          <a:xfrm>
            <a:off x="11033661" y="5643861"/>
            <a:ext cx="107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673F19-6629-45D1-8D19-81BA6E1546A3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A86E6973-BCC4-972B-FB52-50666347A56B}"/>
              </a:ext>
            </a:extLst>
          </p:cNvPr>
          <p:cNvGrpSpPr/>
          <p:nvPr userDrawn="1"/>
        </p:nvGrpSpPr>
        <p:grpSpPr>
          <a:xfrm>
            <a:off x="429" y="1"/>
            <a:ext cx="2157132" cy="4844497"/>
            <a:chOff x="0" y="0"/>
            <a:chExt cx="3557270" cy="7988934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41CF470A-3FCF-5815-17DD-29DB4662DE41}"/>
                </a:ext>
              </a:extLst>
            </p:cNvPr>
            <p:cNvSpPr/>
            <p:nvPr/>
          </p:nvSpPr>
          <p:spPr>
            <a:xfrm>
              <a:off x="0" y="0"/>
              <a:ext cx="2420620" cy="5681980"/>
            </a:xfrm>
            <a:custGeom>
              <a:avLst/>
              <a:gdLst/>
              <a:ahLst/>
              <a:cxnLst/>
              <a:rect l="l" t="t" r="r" b="b"/>
              <a:pathLst>
                <a:path w="2420620" h="5681980">
                  <a:moveTo>
                    <a:pt x="2419999" y="0"/>
                  </a:moveTo>
                  <a:lnTo>
                    <a:pt x="0" y="0"/>
                  </a:lnTo>
                  <a:lnTo>
                    <a:pt x="0" y="5681753"/>
                  </a:lnTo>
                  <a:lnTo>
                    <a:pt x="2419999" y="0"/>
                  </a:lnTo>
                  <a:close/>
                </a:path>
              </a:pathLst>
            </a:custGeom>
            <a:solidFill>
              <a:srgbClr val="193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7EE22C15-7239-9EB4-A9A0-776D87D116FA}"/>
                </a:ext>
              </a:extLst>
            </p:cNvPr>
            <p:cNvSpPr/>
            <p:nvPr/>
          </p:nvSpPr>
          <p:spPr>
            <a:xfrm>
              <a:off x="1" y="0"/>
              <a:ext cx="3557270" cy="7988934"/>
            </a:xfrm>
            <a:custGeom>
              <a:avLst/>
              <a:gdLst/>
              <a:ahLst/>
              <a:cxnLst/>
              <a:rect l="l" t="t" r="r" b="b"/>
              <a:pathLst>
                <a:path w="3557270" h="7988934">
                  <a:moveTo>
                    <a:pt x="3556666" y="0"/>
                  </a:moveTo>
                  <a:lnTo>
                    <a:pt x="3016955" y="0"/>
                  </a:lnTo>
                  <a:lnTo>
                    <a:pt x="0" y="6776202"/>
                  </a:lnTo>
                  <a:lnTo>
                    <a:pt x="0" y="7988405"/>
                  </a:lnTo>
                  <a:lnTo>
                    <a:pt x="3556666" y="0"/>
                  </a:lnTo>
                  <a:close/>
                </a:path>
              </a:pathLst>
            </a:custGeom>
            <a:solidFill>
              <a:srgbClr val="F26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0DD97D9-39EE-0388-FA35-BB6F02C51073}"/>
              </a:ext>
            </a:extLst>
          </p:cNvPr>
          <p:cNvGrpSpPr/>
          <p:nvPr userDrawn="1"/>
        </p:nvGrpSpPr>
        <p:grpSpPr>
          <a:xfrm>
            <a:off x="9990780" y="1914462"/>
            <a:ext cx="2201029" cy="4943073"/>
            <a:chOff x="16474831" y="3157087"/>
            <a:chExt cx="3629660" cy="8151495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4AB01E61-9CBB-6C4D-4CA0-AC8BEDFAACF4}"/>
                </a:ext>
              </a:extLst>
            </p:cNvPr>
            <p:cNvSpPr/>
            <p:nvPr/>
          </p:nvSpPr>
          <p:spPr>
            <a:xfrm>
              <a:off x="17587408" y="5399804"/>
              <a:ext cx="2517140" cy="5909310"/>
            </a:xfrm>
            <a:custGeom>
              <a:avLst/>
              <a:gdLst/>
              <a:ahLst/>
              <a:cxnLst/>
              <a:rect l="l" t="t" r="r" b="b"/>
              <a:pathLst>
                <a:path w="2517140" h="5909309">
                  <a:moveTo>
                    <a:pt x="2516687" y="0"/>
                  </a:moveTo>
                  <a:lnTo>
                    <a:pt x="0" y="5908752"/>
                  </a:lnTo>
                  <a:lnTo>
                    <a:pt x="2516687" y="5908752"/>
                  </a:lnTo>
                  <a:lnTo>
                    <a:pt x="2516687" y="0"/>
                  </a:lnTo>
                  <a:close/>
                </a:path>
              </a:pathLst>
            </a:custGeom>
            <a:solidFill>
              <a:srgbClr val="193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442D525-E15E-E85F-232B-E7AFF2FB8322}"/>
                </a:ext>
              </a:extLst>
            </p:cNvPr>
            <p:cNvSpPr/>
            <p:nvPr/>
          </p:nvSpPr>
          <p:spPr>
            <a:xfrm>
              <a:off x="16474831" y="3157087"/>
              <a:ext cx="3629660" cy="8151495"/>
            </a:xfrm>
            <a:custGeom>
              <a:avLst/>
              <a:gdLst/>
              <a:ahLst/>
              <a:cxnLst/>
              <a:rect l="l" t="t" r="r" b="b"/>
              <a:pathLst>
                <a:path w="3629659" h="8151495">
                  <a:moveTo>
                    <a:pt x="3629261" y="0"/>
                  </a:moveTo>
                  <a:lnTo>
                    <a:pt x="0" y="8151469"/>
                  </a:lnTo>
                  <a:lnTo>
                    <a:pt x="539711" y="8151469"/>
                  </a:lnTo>
                  <a:lnTo>
                    <a:pt x="3629261" y="1212214"/>
                  </a:lnTo>
                  <a:lnTo>
                    <a:pt x="3629261" y="0"/>
                  </a:lnTo>
                  <a:close/>
                </a:path>
              </a:pathLst>
            </a:custGeom>
            <a:solidFill>
              <a:srgbClr val="F26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E7D7B5-243D-DF4A-85CF-F28D5B83B7ED}"/>
              </a:ext>
            </a:extLst>
          </p:cNvPr>
          <p:cNvGrpSpPr/>
          <p:nvPr userDrawn="1"/>
        </p:nvGrpSpPr>
        <p:grpSpPr>
          <a:xfrm>
            <a:off x="3447780" y="2626607"/>
            <a:ext cx="5296624" cy="1604517"/>
            <a:chOff x="5684939" y="4331468"/>
            <a:chExt cx="8734526" cy="2645968"/>
          </a:xfrm>
        </p:grpSpPr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25D441BA-6EB0-6F30-5405-D6C62176B46F}"/>
                </a:ext>
              </a:extLst>
            </p:cNvPr>
            <p:cNvSpPr/>
            <p:nvPr/>
          </p:nvSpPr>
          <p:spPr>
            <a:xfrm>
              <a:off x="5684939" y="6442220"/>
              <a:ext cx="890269" cy="534670"/>
            </a:xfrm>
            <a:custGeom>
              <a:avLst/>
              <a:gdLst/>
              <a:ahLst/>
              <a:cxnLst/>
              <a:rect l="l" t="t" r="r" b="b"/>
              <a:pathLst>
                <a:path w="890270" h="534670">
                  <a:moveTo>
                    <a:pt x="495642" y="77762"/>
                  </a:moveTo>
                  <a:lnTo>
                    <a:pt x="459473" y="45935"/>
                  </a:lnTo>
                  <a:lnTo>
                    <a:pt x="415290" y="21386"/>
                  </a:lnTo>
                  <a:lnTo>
                    <a:pt x="362750" y="5588"/>
                  </a:lnTo>
                  <a:lnTo>
                    <a:pt x="301498" y="0"/>
                  </a:lnTo>
                  <a:lnTo>
                    <a:pt x="254469" y="3822"/>
                  </a:lnTo>
                  <a:lnTo>
                    <a:pt x="211556" y="14998"/>
                  </a:lnTo>
                  <a:lnTo>
                    <a:pt x="173761" y="33134"/>
                  </a:lnTo>
                  <a:lnTo>
                    <a:pt x="142062" y="57785"/>
                  </a:lnTo>
                  <a:lnTo>
                    <a:pt x="109664" y="105117"/>
                  </a:lnTo>
                  <a:lnTo>
                    <a:pt x="98234" y="162991"/>
                  </a:lnTo>
                  <a:lnTo>
                    <a:pt x="108115" y="210566"/>
                  </a:lnTo>
                  <a:lnTo>
                    <a:pt x="135915" y="247611"/>
                  </a:lnTo>
                  <a:lnTo>
                    <a:pt x="178879" y="277152"/>
                  </a:lnTo>
                  <a:lnTo>
                    <a:pt x="234238" y="302260"/>
                  </a:lnTo>
                  <a:lnTo>
                    <a:pt x="281343" y="322351"/>
                  </a:lnTo>
                  <a:lnTo>
                    <a:pt x="311315" y="340702"/>
                  </a:lnTo>
                  <a:lnTo>
                    <a:pt x="327113" y="359460"/>
                  </a:lnTo>
                  <a:lnTo>
                    <a:pt x="331724" y="380796"/>
                  </a:lnTo>
                  <a:lnTo>
                    <a:pt x="324065" y="410146"/>
                  </a:lnTo>
                  <a:lnTo>
                    <a:pt x="302818" y="432841"/>
                  </a:lnTo>
                  <a:lnTo>
                    <a:pt x="270522" y="447471"/>
                  </a:lnTo>
                  <a:lnTo>
                    <a:pt x="229704" y="452666"/>
                  </a:lnTo>
                  <a:lnTo>
                    <a:pt x="182156" y="447967"/>
                  </a:lnTo>
                  <a:lnTo>
                    <a:pt x="140627" y="434035"/>
                  </a:lnTo>
                  <a:lnTo>
                    <a:pt x="103784" y="411073"/>
                  </a:lnTo>
                  <a:lnTo>
                    <a:pt x="70269" y="379298"/>
                  </a:lnTo>
                  <a:lnTo>
                    <a:pt x="0" y="436333"/>
                  </a:lnTo>
                  <a:lnTo>
                    <a:pt x="32334" y="470611"/>
                  </a:lnTo>
                  <a:lnTo>
                    <a:pt x="71158" y="497713"/>
                  </a:lnTo>
                  <a:lnTo>
                    <a:pt x="116268" y="517372"/>
                  </a:lnTo>
                  <a:lnTo>
                    <a:pt x="167424" y="529348"/>
                  </a:lnTo>
                  <a:lnTo>
                    <a:pt x="224409" y="533400"/>
                  </a:lnTo>
                  <a:lnTo>
                    <a:pt x="270802" y="529564"/>
                  </a:lnTo>
                  <a:lnTo>
                    <a:pt x="313855" y="518299"/>
                  </a:lnTo>
                  <a:lnTo>
                    <a:pt x="352234" y="499948"/>
                  </a:lnTo>
                  <a:lnTo>
                    <a:pt x="384606" y="474853"/>
                  </a:lnTo>
                  <a:lnTo>
                    <a:pt x="418109" y="427278"/>
                  </a:lnTo>
                  <a:lnTo>
                    <a:pt x="430669" y="367449"/>
                  </a:lnTo>
                  <a:lnTo>
                    <a:pt x="421500" y="319443"/>
                  </a:lnTo>
                  <a:lnTo>
                    <a:pt x="395262" y="282257"/>
                  </a:lnTo>
                  <a:lnTo>
                    <a:pt x="353860" y="252857"/>
                  </a:lnTo>
                  <a:lnTo>
                    <a:pt x="299212" y="228180"/>
                  </a:lnTo>
                  <a:lnTo>
                    <a:pt x="250952" y="207975"/>
                  </a:lnTo>
                  <a:lnTo>
                    <a:pt x="219202" y="189928"/>
                  </a:lnTo>
                  <a:lnTo>
                    <a:pt x="201764" y="171183"/>
                  </a:lnTo>
                  <a:lnTo>
                    <a:pt x="196430" y="148882"/>
                  </a:lnTo>
                  <a:lnTo>
                    <a:pt x="203073" y="123558"/>
                  </a:lnTo>
                  <a:lnTo>
                    <a:pt x="222326" y="101752"/>
                  </a:lnTo>
                  <a:lnTo>
                    <a:pt x="253187" y="86487"/>
                  </a:lnTo>
                  <a:lnTo>
                    <a:pt x="294678" y="80721"/>
                  </a:lnTo>
                  <a:lnTo>
                    <a:pt x="333578" y="84569"/>
                  </a:lnTo>
                  <a:lnTo>
                    <a:pt x="368350" y="95910"/>
                  </a:lnTo>
                  <a:lnTo>
                    <a:pt x="400291" y="114477"/>
                  </a:lnTo>
                  <a:lnTo>
                    <a:pt x="430669" y="139992"/>
                  </a:lnTo>
                  <a:lnTo>
                    <a:pt x="495642" y="77762"/>
                  </a:lnTo>
                  <a:close/>
                </a:path>
                <a:path w="890270" h="534670">
                  <a:moveTo>
                    <a:pt x="889685" y="250405"/>
                  </a:moveTo>
                  <a:lnTo>
                    <a:pt x="883119" y="208546"/>
                  </a:lnTo>
                  <a:lnTo>
                    <a:pt x="882040" y="206705"/>
                  </a:lnTo>
                  <a:lnTo>
                    <a:pt x="863600" y="174942"/>
                  </a:lnTo>
                  <a:lnTo>
                    <a:pt x="831418" y="150190"/>
                  </a:lnTo>
                  <a:lnTo>
                    <a:pt x="786879" y="134899"/>
                  </a:lnTo>
                  <a:lnTo>
                    <a:pt x="730237" y="129667"/>
                  </a:lnTo>
                  <a:lnTo>
                    <a:pt x="690854" y="131521"/>
                  </a:lnTo>
                  <a:lnTo>
                    <a:pt x="654151" y="136779"/>
                  </a:lnTo>
                  <a:lnTo>
                    <a:pt x="619988" y="144945"/>
                  </a:lnTo>
                  <a:lnTo>
                    <a:pt x="588225" y="155562"/>
                  </a:lnTo>
                  <a:lnTo>
                    <a:pt x="603313" y="228168"/>
                  </a:lnTo>
                  <a:lnTo>
                    <a:pt x="628078" y="219519"/>
                  </a:lnTo>
                  <a:lnTo>
                    <a:pt x="654608" y="212725"/>
                  </a:lnTo>
                  <a:lnTo>
                    <a:pt x="682713" y="208292"/>
                  </a:lnTo>
                  <a:lnTo>
                    <a:pt x="712152" y="206705"/>
                  </a:lnTo>
                  <a:lnTo>
                    <a:pt x="752398" y="210858"/>
                  </a:lnTo>
                  <a:lnTo>
                    <a:pt x="779856" y="222719"/>
                  </a:lnTo>
                  <a:lnTo>
                    <a:pt x="795553" y="241388"/>
                  </a:lnTo>
                  <a:lnTo>
                    <a:pt x="800557" y="265976"/>
                  </a:lnTo>
                  <a:lnTo>
                    <a:pt x="800163" y="274713"/>
                  </a:lnTo>
                  <a:lnTo>
                    <a:pt x="799122" y="283095"/>
                  </a:lnTo>
                  <a:lnTo>
                    <a:pt x="797674" y="291071"/>
                  </a:lnTo>
                  <a:lnTo>
                    <a:pt x="796023" y="298564"/>
                  </a:lnTo>
                  <a:lnTo>
                    <a:pt x="793724" y="305219"/>
                  </a:lnTo>
                  <a:lnTo>
                    <a:pt x="780122" y="301612"/>
                  </a:lnTo>
                  <a:lnTo>
                    <a:pt x="780122" y="358571"/>
                  </a:lnTo>
                  <a:lnTo>
                    <a:pt x="756983" y="413131"/>
                  </a:lnTo>
                  <a:lnTo>
                    <a:pt x="728281" y="442747"/>
                  </a:lnTo>
                  <a:lnTo>
                    <a:pt x="692073" y="462495"/>
                  </a:lnTo>
                  <a:lnTo>
                    <a:pt x="651675" y="469684"/>
                  </a:lnTo>
                  <a:lnTo>
                    <a:pt x="624624" y="465836"/>
                  </a:lnTo>
                  <a:lnTo>
                    <a:pt x="604164" y="455041"/>
                  </a:lnTo>
                  <a:lnTo>
                    <a:pt x="591223" y="438429"/>
                  </a:lnTo>
                  <a:lnTo>
                    <a:pt x="586701" y="417106"/>
                  </a:lnTo>
                  <a:lnTo>
                    <a:pt x="587959" y="403644"/>
                  </a:lnTo>
                  <a:lnTo>
                    <a:pt x="606361" y="369697"/>
                  </a:lnTo>
                  <a:lnTo>
                    <a:pt x="659803" y="345503"/>
                  </a:lnTo>
                  <a:lnTo>
                    <a:pt x="683412" y="343738"/>
                  </a:lnTo>
                  <a:lnTo>
                    <a:pt x="710222" y="344906"/>
                  </a:lnTo>
                  <a:lnTo>
                    <a:pt x="735736" y="348081"/>
                  </a:lnTo>
                  <a:lnTo>
                    <a:pt x="759282" y="352806"/>
                  </a:lnTo>
                  <a:lnTo>
                    <a:pt x="780122" y="358571"/>
                  </a:lnTo>
                  <a:lnTo>
                    <a:pt x="780122" y="301612"/>
                  </a:lnTo>
                  <a:lnTo>
                    <a:pt x="765975" y="297840"/>
                  </a:lnTo>
                  <a:lnTo>
                    <a:pt x="736028" y="291706"/>
                  </a:lnTo>
                  <a:lnTo>
                    <a:pt x="703948" y="287515"/>
                  </a:lnTo>
                  <a:lnTo>
                    <a:pt x="669810" y="285965"/>
                  </a:lnTo>
                  <a:lnTo>
                    <a:pt x="628992" y="289090"/>
                  </a:lnTo>
                  <a:lnTo>
                    <a:pt x="559841" y="313143"/>
                  </a:lnTo>
                  <a:lnTo>
                    <a:pt x="517271" y="352552"/>
                  </a:lnTo>
                  <a:lnTo>
                    <a:pt x="497890" y="399516"/>
                  </a:lnTo>
                  <a:lnTo>
                    <a:pt x="495287" y="427431"/>
                  </a:lnTo>
                  <a:lnTo>
                    <a:pt x="504494" y="471309"/>
                  </a:lnTo>
                  <a:lnTo>
                    <a:pt x="529856" y="504952"/>
                  </a:lnTo>
                  <a:lnTo>
                    <a:pt x="567969" y="526516"/>
                  </a:lnTo>
                  <a:lnTo>
                    <a:pt x="615442" y="534111"/>
                  </a:lnTo>
                  <a:lnTo>
                    <a:pt x="653808" y="529945"/>
                  </a:lnTo>
                  <a:lnTo>
                    <a:pt x="688505" y="518007"/>
                  </a:lnTo>
                  <a:lnTo>
                    <a:pt x="719543" y="499135"/>
                  </a:lnTo>
                  <a:lnTo>
                    <a:pt x="746899" y="474129"/>
                  </a:lnTo>
                  <a:lnTo>
                    <a:pt x="733298" y="525983"/>
                  </a:lnTo>
                  <a:lnTo>
                    <a:pt x="821702" y="525983"/>
                  </a:lnTo>
                  <a:lnTo>
                    <a:pt x="835863" y="474129"/>
                  </a:lnTo>
                  <a:lnTo>
                    <a:pt x="837082" y="469684"/>
                  </a:lnTo>
                  <a:lnTo>
                    <a:pt x="871461" y="343738"/>
                  </a:lnTo>
                  <a:lnTo>
                    <a:pt x="881367" y="307454"/>
                  </a:lnTo>
                  <a:lnTo>
                    <a:pt x="881875" y="305219"/>
                  </a:lnTo>
                  <a:lnTo>
                    <a:pt x="884580" y="293116"/>
                  </a:lnTo>
                  <a:lnTo>
                    <a:pt x="887222" y="278917"/>
                  </a:lnTo>
                  <a:lnTo>
                    <a:pt x="889025" y="264731"/>
                  </a:lnTo>
                  <a:lnTo>
                    <a:pt x="889685" y="25040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5CFE2AA3-1ACD-A396-A730-9BC06F8CA8F6}"/>
                </a:ext>
              </a:extLst>
            </p:cNvPr>
            <p:cNvSpPr/>
            <p:nvPr/>
          </p:nvSpPr>
          <p:spPr>
            <a:xfrm>
              <a:off x="6629705" y="6423716"/>
              <a:ext cx="1074420" cy="553720"/>
            </a:xfrm>
            <a:custGeom>
              <a:avLst/>
              <a:gdLst/>
              <a:ahLst/>
              <a:cxnLst/>
              <a:rect l="l" t="t" r="r" b="b"/>
              <a:pathLst>
                <a:path w="1074420" h="553720">
                  <a:moveTo>
                    <a:pt x="345325" y="13296"/>
                  </a:moveTo>
                  <a:lnTo>
                    <a:pt x="329209" y="7785"/>
                  </a:lnTo>
                  <a:lnTo>
                    <a:pt x="310553" y="3606"/>
                  </a:lnTo>
                  <a:lnTo>
                    <a:pt x="289636" y="939"/>
                  </a:lnTo>
                  <a:lnTo>
                    <a:pt x="266750" y="0"/>
                  </a:lnTo>
                  <a:lnTo>
                    <a:pt x="235331" y="2374"/>
                  </a:lnTo>
                  <a:lnTo>
                    <a:pt x="181838" y="21564"/>
                  </a:lnTo>
                  <a:lnTo>
                    <a:pt x="145783" y="54876"/>
                  </a:lnTo>
                  <a:lnTo>
                    <a:pt x="122580" y="97878"/>
                  </a:lnTo>
                  <a:lnTo>
                    <a:pt x="106553" y="153339"/>
                  </a:lnTo>
                  <a:lnTo>
                    <a:pt x="56667" y="153339"/>
                  </a:lnTo>
                  <a:lnTo>
                    <a:pt x="35521" y="230378"/>
                  </a:lnTo>
                  <a:lnTo>
                    <a:pt x="86169" y="230378"/>
                  </a:lnTo>
                  <a:lnTo>
                    <a:pt x="0" y="544487"/>
                  </a:lnTo>
                  <a:lnTo>
                    <a:pt x="91465" y="544487"/>
                  </a:lnTo>
                  <a:lnTo>
                    <a:pt x="177571" y="230378"/>
                  </a:lnTo>
                  <a:lnTo>
                    <a:pt x="286372" y="230378"/>
                  </a:lnTo>
                  <a:lnTo>
                    <a:pt x="307505" y="153339"/>
                  </a:lnTo>
                  <a:lnTo>
                    <a:pt x="197192" y="153339"/>
                  </a:lnTo>
                  <a:lnTo>
                    <a:pt x="203263" y="131114"/>
                  </a:lnTo>
                  <a:lnTo>
                    <a:pt x="213334" y="106603"/>
                  </a:lnTo>
                  <a:lnTo>
                    <a:pt x="227647" y="89522"/>
                  </a:lnTo>
                  <a:lnTo>
                    <a:pt x="246202" y="79540"/>
                  </a:lnTo>
                  <a:lnTo>
                    <a:pt x="268998" y="76301"/>
                  </a:lnTo>
                  <a:lnTo>
                    <a:pt x="283159" y="77101"/>
                  </a:lnTo>
                  <a:lnTo>
                    <a:pt x="297243" y="79438"/>
                  </a:lnTo>
                  <a:lnTo>
                    <a:pt x="311188" y="83159"/>
                  </a:lnTo>
                  <a:lnTo>
                    <a:pt x="324891" y="88138"/>
                  </a:lnTo>
                  <a:lnTo>
                    <a:pt x="345325" y="13296"/>
                  </a:lnTo>
                  <a:close/>
                </a:path>
                <a:path w="1074420" h="553720">
                  <a:moveTo>
                    <a:pt x="700608" y="297053"/>
                  </a:moveTo>
                  <a:lnTo>
                    <a:pt x="693889" y="248539"/>
                  </a:lnTo>
                  <a:lnTo>
                    <a:pt x="679653" y="218528"/>
                  </a:lnTo>
                  <a:lnTo>
                    <a:pt x="674090" y="206794"/>
                  </a:lnTo>
                  <a:lnTo>
                    <a:pt x="641692" y="174117"/>
                  </a:lnTo>
                  <a:lnTo>
                    <a:pt x="613689" y="160718"/>
                  </a:lnTo>
                  <a:lnTo>
                    <a:pt x="613689" y="293370"/>
                  </a:lnTo>
                  <a:lnTo>
                    <a:pt x="613422" y="301396"/>
                  </a:lnTo>
                  <a:lnTo>
                    <a:pt x="612660" y="308737"/>
                  </a:lnTo>
                  <a:lnTo>
                    <a:pt x="611466" y="315239"/>
                  </a:lnTo>
                  <a:lnTo>
                    <a:pt x="609904" y="320763"/>
                  </a:lnTo>
                  <a:lnTo>
                    <a:pt x="402882" y="320763"/>
                  </a:lnTo>
                  <a:lnTo>
                    <a:pt x="419138" y="286131"/>
                  </a:lnTo>
                  <a:lnTo>
                    <a:pt x="461695" y="241020"/>
                  </a:lnTo>
                  <a:lnTo>
                    <a:pt x="508076" y="221221"/>
                  </a:lnTo>
                  <a:lnTo>
                    <a:pt x="534390" y="218528"/>
                  </a:lnTo>
                  <a:lnTo>
                    <a:pt x="570039" y="224497"/>
                  </a:lnTo>
                  <a:lnTo>
                    <a:pt x="594715" y="240665"/>
                  </a:lnTo>
                  <a:lnTo>
                    <a:pt x="609053" y="264477"/>
                  </a:lnTo>
                  <a:lnTo>
                    <a:pt x="613689" y="293370"/>
                  </a:lnTo>
                  <a:lnTo>
                    <a:pt x="613689" y="160718"/>
                  </a:lnTo>
                  <a:lnTo>
                    <a:pt x="597217" y="152831"/>
                  </a:lnTo>
                  <a:lnTo>
                    <a:pt x="541172" y="145211"/>
                  </a:lnTo>
                  <a:lnTo>
                    <a:pt x="494233" y="150012"/>
                  </a:lnTo>
                  <a:lnTo>
                    <a:pt x="451256" y="163537"/>
                  </a:lnTo>
                  <a:lnTo>
                    <a:pt x="412813" y="184569"/>
                  </a:lnTo>
                  <a:lnTo>
                    <a:pt x="379501" y="211836"/>
                  </a:lnTo>
                  <a:lnTo>
                    <a:pt x="348576" y="248793"/>
                  </a:lnTo>
                  <a:lnTo>
                    <a:pt x="325539" y="290677"/>
                  </a:lnTo>
                  <a:lnTo>
                    <a:pt x="311137" y="335749"/>
                  </a:lnTo>
                  <a:lnTo>
                    <a:pt x="306171" y="382270"/>
                  </a:lnTo>
                  <a:lnTo>
                    <a:pt x="311886" y="431457"/>
                  </a:lnTo>
                  <a:lnTo>
                    <a:pt x="328498" y="473367"/>
                  </a:lnTo>
                  <a:lnTo>
                    <a:pt x="355180" y="507263"/>
                  </a:lnTo>
                  <a:lnTo>
                    <a:pt x="391134" y="532384"/>
                  </a:lnTo>
                  <a:lnTo>
                    <a:pt x="435508" y="548005"/>
                  </a:lnTo>
                  <a:lnTo>
                    <a:pt x="487514" y="553377"/>
                  </a:lnTo>
                  <a:lnTo>
                    <a:pt x="535533" y="549198"/>
                  </a:lnTo>
                  <a:lnTo>
                    <a:pt x="576872" y="537730"/>
                  </a:lnTo>
                  <a:lnTo>
                    <a:pt x="612267" y="520560"/>
                  </a:lnTo>
                  <a:lnTo>
                    <a:pt x="642416" y="499287"/>
                  </a:lnTo>
                  <a:lnTo>
                    <a:pt x="627646" y="480060"/>
                  </a:lnTo>
                  <a:lnTo>
                    <a:pt x="598601" y="442264"/>
                  </a:lnTo>
                  <a:lnTo>
                    <a:pt x="573735" y="458800"/>
                  </a:lnTo>
                  <a:lnTo>
                    <a:pt x="549300" y="470611"/>
                  </a:lnTo>
                  <a:lnTo>
                    <a:pt x="524002" y="477697"/>
                  </a:lnTo>
                  <a:lnTo>
                    <a:pt x="496582" y="480060"/>
                  </a:lnTo>
                  <a:lnTo>
                    <a:pt x="451739" y="472770"/>
                  </a:lnTo>
                  <a:lnTo>
                    <a:pt x="419354" y="452272"/>
                  </a:lnTo>
                  <a:lnTo>
                    <a:pt x="399707" y="420662"/>
                  </a:lnTo>
                  <a:lnTo>
                    <a:pt x="393103" y="380022"/>
                  </a:lnTo>
                  <a:lnTo>
                    <a:pt x="683221" y="380022"/>
                  </a:lnTo>
                  <a:lnTo>
                    <a:pt x="690727" y="359664"/>
                  </a:lnTo>
                  <a:lnTo>
                    <a:pt x="696163" y="338810"/>
                  </a:lnTo>
                  <a:lnTo>
                    <a:pt x="699020" y="320763"/>
                  </a:lnTo>
                  <a:lnTo>
                    <a:pt x="699490" y="317817"/>
                  </a:lnTo>
                  <a:lnTo>
                    <a:pt x="700608" y="297053"/>
                  </a:lnTo>
                  <a:close/>
                </a:path>
                <a:path w="1074420" h="553720">
                  <a:moveTo>
                    <a:pt x="1074216" y="145923"/>
                  </a:moveTo>
                  <a:lnTo>
                    <a:pt x="1024343" y="150228"/>
                  </a:lnTo>
                  <a:lnTo>
                    <a:pt x="980541" y="168694"/>
                  </a:lnTo>
                  <a:lnTo>
                    <a:pt x="941832" y="199656"/>
                  </a:lnTo>
                  <a:lnTo>
                    <a:pt x="907237" y="241477"/>
                  </a:lnTo>
                  <a:lnTo>
                    <a:pt x="930681" y="153339"/>
                  </a:lnTo>
                  <a:lnTo>
                    <a:pt x="839254" y="153339"/>
                  </a:lnTo>
                  <a:lnTo>
                    <a:pt x="732713" y="544487"/>
                  </a:lnTo>
                  <a:lnTo>
                    <a:pt x="824890" y="544487"/>
                  </a:lnTo>
                  <a:lnTo>
                    <a:pt x="864184" y="399300"/>
                  </a:lnTo>
                  <a:lnTo>
                    <a:pt x="886447" y="341274"/>
                  </a:lnTo>
                  <a:lnTo>
                    <a:pt x="916889" y="296760"/>
                  </a:lnTo>
                  <a:lnTo>
                    <a:pt x="954125" y="265417"/>
                  </a:lnTo>
                  <a:lnTo>
                    <a:pt x="996721" y="246862"/>
                  </a:lnTo>
                  <a:lnTo>
                    <a:pt x="1043266" y="240753"/>
                  </a:lnTo>
                  <a:lnTo>
                    <a:pt x="1048524" y="240753"/>
                  </a:lnTo>
                  <a:lnTo>
                    <a:pt x="1074216" y="145923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B40FBC8A-B93C-DD63-DC3E-CD450E14B197}"/>
                </a:ext>
              </a:extLst>
            </p:cNvPr>
            <p:cNvSpPr/>
            <p:nvPr/>
          </p:nvSpPr>
          <p:spPr>
            <a:xfrm>
              <a:off x="7911084" y="6449637"/>
              <a:ext cx="988060" cy="527685"/>
            </a:xfrm>
            <a:custGeom>
              <a:avLst/>
              <a:gdLst/>
              <a:ahLst/>
              <a:cxnLst/>
              <a:rect l="l" t="t" r="r" b="b"/>
              <a:pathLst>
                <a:path w="988059" h="527684">
                  <a:moveTo>
                    <a:pt x="532676" y="148158"/>
                  </a:moveTo>
                  <a:lnTo>
                    <a:pt x="522757" y="93713"/>
                  </a:lnTo>
                  <a:lnTo>
                    <a:pt x="494118" y="50368"/>
                  </a:lnTo>
                  <a:lnTo>
                    <a:pt x="435965" y="15417"/>
                  </a:lnTo>
                  <a:lnTo>
                    <a:pt x="435965" y="155575"/>
                  </a:lnTo>
                  <a:lnTo>
                    <a:pt x="434174" y="173621"/>
                  </a:lnTo>
                  <a:lnTo>
                    <a:pt x="409536" y="217792"/>
                  </a:lnTo>
                  <a:lnTo>
                    <a:pt x="358787" y="246862"/>
                  </a:lnTo>
                  <a:lnTo>
                    <a:pt x="284848" y="257035"/>
                  </a:lnTo>
                  <a:lnTo>
                    <a:pt x="165455" y="257035"/>
                  </a:lnTo>
                  <a:lnTo>
                    <a:pt x="213042" y="82969"/>
                  </a:lnTo>
                  <a:lnTo>
                    <a:pt x="328663" y="82969"/>
                  </a:lnTo>
                  <a:lnTo>
                    <a:pt x="382219" y="89446"/>
                  </a:lnTo>
                  <a:lnTo>
                    <a:pt x="417068" y="108153"/>
                  </a:lnTo>
                  <a:lnTo>
                    <a:pt x="435965" y="155575"/>
                  </a:lnTo>
                  <a:lnTo>
                    <a:pt x="435965" y="15417"/>
                  </a:lnTo>
                  <a:lnTo>
                    <a:pt x="429056" y="12407"/>
                  </a:lnTo>
                  <a:lnTo>
                    <a:pt x="385445" y="3073"/>
                  </a:lnTo>
                  <a:lnTo>
                    <a:pt x="333959" y="0"/>
                  </a:lnTo>
                  <a:lnTo>
                    <a:pt x="142011" y="0"/>
                  </a:lnTo>
                  <a:lnTo>
                    <a:pt x="0" y="518566"/>
                  </a:lnTo>
                  <a:lnTo>
                    <a:pt x="93662" y="518566"/>
                  </a:lnTo>
                  <a:lnTo>
                    <a:pt x="142773" y="337820"/>
                  </a:lnTo>
                  <a:lnTo>
                    <a:pt x="253098" y="337820"/>
                  </a:lnTo>
                  <a:lnTo>
                    <a:pt x="343789" y="518566"/>
                  </a:lnTo>
                  <a:lnTo>
                    <a:pt x="450291" y="518566"/>
                  </a:lnTo>
                  <a:lnTo>
                    <a:pt x="356704" y="337820"/>
                  </a:lnTo>
                  <a:lnTo>
                    <a:pt x="352094" y="328930"/>
                  </a:lnTo>
                  <a:lnTo>
                    <a:pt x="395173" y="317512"/>
                  </a:lnTo>
                  <a:lnTo>
                    <a:pt x="431533" y="302780"/>
                  </a:lnTo>
                  <a:lnTo>
                    <a:pt x="484327" y="266687"/>
                  </a:lnTo>
                  <a:lnTo>
                    <a:pt x="520128" y="214376"/>
                  </a:lnTo>
                  <a:lnTo>
                    <a:pt x="529488" y="182841"/>
                  </a:lnTo>
                  <a:lnTo>
                    <a:pt x="532676" y="148158"/>
                  </a:lnTo>
                  <a:close/>
                </a:path>
                <a:path w="988059" h="527684">
                  <a:moveTo>
                    <a:pt x="987552" y="298526"/>
                  </a:moveTo>
                  <a:lnTo>
                    <a:pt x="981595" y="249237"/>
                  </a:lnTo>
                  <a:lnTo>
                    <a:pt x="964323" y="205955"/>
                  </a:lnTo>
                  <a:lnTo>
                    <a:pt x="957465" y="197053"/>
                  </a:lnTo>
                  <a:lnTo>
                    <a:pt x="936637" y="170014"/>
                  </a:lnTo>
                  <a:lnTo>
                    <a:pt x="899439" y="142709"/>
                  </a:lnTo>
                  <a:lnTo>
                    <a:pt x="896861" y="141744"/>
                  </a:lnTo>
                  <a:lnTo>
                    <a:pt x="896861" y="300774"/>
                  </a:lnTo>
                  <a:lnTo>
                    <a:pt x="893660" y="329920"/>
                  </a:lnTo>
                  <a:lnTo>
                    <a:pt x="869124" y="387350"/>
                  </a:lnTo>
                  <a:lnTo>
                    <a:pt x="829906" y="427469"/>
                  </a:lnTo>
                  <a:lnTo>
                    <a:pt x="785088" y="446976"/>
                  </a:lnTo>
                  <a:lnTo>
                    <a:pt x="760095" y="449656"/>
                  </a:lnTo>
                  <a:lnTo>
                    <a:pt x="718667" y="442823"/>
                  </a:lnTo>
                  <a:lnTo>
                    <a:pt x="686447" y="422821"/>
                  </a:lnTo>
                  <a:lnTo>
                    <a:pt x="665568" y="390296"/>
                  </a:lnTo>
                  <a:lnTo>
                    <a:pt x="658139" y="345935"/>
                  </a:lnTo>
                  <a:lnTo>
                    <a:pt x="661327" y="316814"/>
                  </a:lnTo>
                  <a:lnTo>
                    <a:pt x="685863" y="259397"/>
                  </a:lnTo>
                  <a:lnTo>
                    <a:pt x="725385" y="219544"/>
                  </a:lnTo>
                  <a:lnTo>
                    <a:pt x="770013" y="199821"/>
                  </a:lnTo>
                  <a:lnTo>
                    <a:pt x="794893" y="197053"/>
                  </a:lnTo>
                  <a:lnTo>
                    <a:pt x="836320" y="203885"/>
                  </a:lnTo>
                  <a:lnTo>
                    <a:pt x="868540" y="223913"/>
                  </a:lnTo>
                  <a:lnTo>
                    <a:pt x="889431" y="256438"/>
                  </a:lnTo>
                  <a:lnTo>
                    <a:pt x="896861" y="300774"/>
                  </a:lnTo>
                  <a:lnTo>
                    <a:pt x="896861" y="141744"/>
                  </a:lnTo>
                  <a:lnTo>
                    <a:pt x="853643" y="125374"/>
                  </a:lnTo>
                  <a:lnTo>
                    <a:pt x="800138" y="119291"/>
                  </a:lnTo>
                  <a:lnTo>
                    <a:pt x="753846" y="124104"/>
                  </a:lnTo>
                  <a:lnTo>
                    <a:pt x="710717" y="137820"/>
                  </a:lnTo>
                  <a:lnTo>
                    <a:pt x="671703" y="159296"/>
                  </a:lnTo>
                  <a:lnTo>
                    <a:pt x="637705" y="187452"/>
                  </a:lnTo>
                  <a:lnTo>
                    <a:pt x="608241" y="222237"/>
                  </a:lnTo>
                  <a:lnTo>
                    <a:pt x="586143" y="261505"/>
                  </a:lnTo>
                  <a:lnTo>
                    <a:pt x="572249" y="304101"/>
                  </a:lnTo>
                  <a:lnTo>
                    <a:pt x="567436" y="348907"/>
                  </a:lnTo>
                  <a:lnTo>
                    <a:pt x="573392" y="397891"/>
                  </a:lnTo>
                  <a:lnTo>
                    <a:pt x="590664" y="440969"/>
                  </a:lnTo>
                  <a:lnTo>
                    <a:pt x="618350" y="476808"/>
                  </a:lnTo>
                  <a:lnTo>
                    <a:pt x="655548" y="504063"/>
                  </a:lnTo>
                  <a:lnTo>
                    <a:pt x="701344" y="521385"/>
                  </a:lnTo>
                  <a:lnTo>
                    <a:pt x="754837" y="527456"/>
                  </a:lnTo>
                  <a:lnTo>
                    <a:pt x="801141" y="522643"/>
                  </a:lnTo>
                  <a:lnTo>
                    <a:pt x="844270" y="508939"/>
                  </a:lnTo>
                  <a:lnTo>
                    <a:pt x="883297" y="487464"/>
                  </a:lnTo>
                  <a:lnTo>
                    <a:pt x="917295" y="459308"/>
                  </a:lnTo>
                  <a:lnTo>
                    <a:pt x="946759" y="424802"/>
                  </a:lnTo>
                  <a:lnTo>
                    <a:pt x="968857" y="385584"/>
                  </a:lnTo>
                  <a:lnTo>
                    <a:pt x="982738" y="343027"/>
                  </a:lnTo>
                  <a:lnTo>
                    <a:pt x="987552" y="298526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2B338270-F8B6-DC8D-5325-C4A9B66A5B20}"/>
                </a:ext>
              </a:extLst>
            </p:cNvPr>
            <p:cNvSpPr/>
            <p:nvPr/>
          </p:nvSpPr>
          <p:spPr>
            <a:xfrm>
              <a:off x="8945297" y="6571877"/>
              <a:ext cx="394970" cy="404495"/>
            </a:xfrm>
            <a:custGeom>
              <a:avLst/>
              <a:gdLst/>
              <a:ahLst/>
              <a:cxnLst/>
              <a:rect l="l" t="t" r="r" b="b"/>
              <a:pathLst>
                <a:path w="394970" h="404495">
                  <a:moveTo>
                    <a:pt x="174518" y="156298"/>
                  </a:moveTo>
                  <a:lnTo>
                    <a:pt x="133706" y="159432"/>
                  </a:lnTo>
                  <a:lnTo>
                    <a:pt x="64551" y="183479"/>
                  </a:lnTo>
                  <a:lnTo>
                    <a:pt x="21994" y="222890"/>
                  </a:lnTo>
                  <a:lnTo>
                    <a:pt x="2611" y="269851"/>
                  </a:lnTo>
                  <a:lnTo>
                    <a:pt x="0" y="297771"/>
                  </a:lnTo>
                  <a:lnTo>
                    <a:pt x="9207" y="341641"/>
                  </a:lnTo>
                  <a:lnTo>
                    <a:pt x="34565" y="375289"/>
                  </a:lnTo>
                  <a:lnTo>
                    <a:pt x="72679" y="396847"/>
                  </a:lnTo>
                  <a:lnTo>
                    <a:pt x="120153" y="404448"/>
                  </a:lnTo>
                  <a:lnTo>
                    <a:pt x="158525" y="400285"/>
                  </a:lnTo>
                  <a:lnTo>
                    <a:pt x="193227" y="388348"/>
                  </a:lnTo>
                  <a:lnTo>
                    <a:pt x="224256" y="369466"/>
                  </a:lnTo>
                  <a:lnTo>
                    <a:pt x="251615" y="344471"/>
                  </a:lnTo>
                  <a:lnTo>
                    <a:pt x="340568" y="344471"/>
                  </a:lnTo>
                  <a:lnTo>
                    <a:pt x="341783" y="340021"/>
                  </a:lnTo>
                  <a:lnTo>
                    <a:pt x="156382" y="340021"/>
                  </a:lnTo>
                  <a:lnTo>
                    <a:pt x="129334" y="336175"/>
                  </a:lnTo>
                  <a:lnTo>
                    <a:pt x="108877" y="325384"/>
                  </a:lnTo>
                  <a:lnTo>
                    <a:pt x="95930" y="308767"/>
                  </a:lnTo>
                  <a:lnTo>
                    <a:pt x="91410" y="287446"/>
                  </a:lnTo>
                  <a:lnTo>
                    <a:pt x="92678" y="273983"/>
                  </a:lnTo>
                  <a:lnTo>
                    <a:pt x="111085" y="240034"/>
                  </a:lnTo>
                  <a:lnTo>
                    <a:pt x="164518" y="215834"/>
                  </a:lnTo>
                  <a:lnTo>
                    <a:pt x="188130" y="214077"/>
                  </a:lnTo>
                  <a:lnTo>
                    <a:pt x="376175" y="214077"/>
                  </a:lnTo>
                  <a:lnTo>
                    <a:pt x="386082" y="177795"/>
                  </a:lnTo>
                  <a:lnTo>
                    <a:pt x="386584" y="175554"/>
                  </a:lnTo>
                  <a:lnTo>
                    <a:pt x="298441" y="175554"/>
                  </a:lnTo>
                  <a:lnTo>
                    <a:pt x="270686" y="168172"/>
                  </a:lnTo>
                  <a:lnTo>
                    <a:pt x="240740" y="162039"/>
                  </a:lnTo>
                  <a:lnTo>
                    <a:pt x="208663" y="157849"/>
                  </a:lnTo>
                  <a:lnTo>
                    <a:pt x="174518" y="156298"/>
                  </a:lnTo>
                  <a:close/>
                </a:path>
                <a:path w="394970" h="404495">
                  <a:moveTo>
                    <a:pt x="340568" y="344471"/>
                  </a:moveTo>
                  <a:lnTo>
                    <a:pt x="251615" y="344471"/>
                  </a:lnTo>
                  <a:lnTo>
                    <a:pt x="238003" y="396323"/>
                  </a:lnTo>
                  <a:lnTo>
                    <a:pt x="326408" y="396323"/>
                  </a:lnTo>
                  <a:lnTo>
                    <a:pt x="340568" y="344471"/>
                  </a:lnTo>
                  <a:close/>
                </a:path>
                <a:path w="394970" h="404495">
                  <a:moveTo>
                    <a:pt x="376175" y="214077"/>
                  </a:moveTo>
                  <a:lnTo>
                    <a:pt x="188130" y="214077"/>
                  </a:lnTo>
                  <a:lnTo>
                    <a:pt x="214937" y="215243"/>
                  </a:lnTo>
                  <a:lnTo>
                    <a:pt x="240462" y="218423"/>
                  </a:lnTo>
                  <a:lnTo>
                    <a:pt x="263999" y="223137"/>
                  </a:lnTo>
                  <a:lnTo>
                    <a:pt x="284839" y="228904"/>
                  </a:lnTo>
                  <a:lnTo>
                    <a:pt x="279541" y="246683"/>
                  </a:lnTo>
                  <a:lnTo>
                    <a:pt x="261692" y="283465"/>
                  </a:lnTo>
                  <a:lnTo>
                    <a:pt x="232996" y="313083"/>
                  </a:lnTo>
                  <a:lnTo>
                    <a:pt x="196784" y="332836"/>
                  </a:lnTo>
                  <a:lnTo>
                    <a:pt x="156382" y="340021"/>
                  </a:lnTo>
                  <a:lnTo>
                    <a:pt x="341783" y="340021"/>
                  </a:lnTo>
                  <a:lnTo>
                    <a:pt x="376175" y="214077"/>
                  </a:lnTo>
                  <a:close/>
                </a:path>
                <a:path w="394970" h="404495">
                  <a:moveTo>
                    <a:pt x="386757" y="77044"/>
                  </a:moveTo>
                  <a:lnTo>
                    <a:pt x="216862" y="77044"/>
                  </a:lnTo>
                  <a:lnTo>
                    <a:pt x="257118" y="81196"/>
                  </a:lnTo>
                  <a:lnTo>
                    <a:pt x="284569" y="93056"/>
                  </a:lnTo>
                  <a:lnTo>
                    <a:pt x="300268" y="111725"/>
                  </a:lnTo>
                  <a:lnTo>
                    <a:pt x="305268" y="136309"/>
                  </a:lnTo>
                  <a:lnTo>
                    <a:pt x="304876" y="145050"/>
                  </a:lnTo>
                  <a:lnTo>
                    <a:pt x="303845" y="153436"/>
                  </a:lnTo>
                  <a:lnTo>
                    <a:pt x="302392" y="161408"/>
                  </a:lnTo>
                  <a:lnTo>
                    <a:pt x="300734" y="168905"/>
                  </a:lnTo>
                  <a:lnTo>
                    <a:pt x="298441" y="175554"/>
                  </a:lnTo>
                  <a:lnTo>
                    <a:pt x="386584" y="175554"/>
                  </a:lnTo>
                  <a:lnTo>
                    <a:pt x="389298" y="163447"/>
                  </a:lnTo>
                  <a:lnTo>
                    <a:pt x="391943" y="149252"/>
                  </a:lnTo>
                  <a:lnTo>
                    <a:pt x="393736" y="135064"/>
                  </a:lnTo>
                  <a:lnTo>
                    <a:pt x="394396" y="120739"/>
                  </a:lnTo>
                  <a:lnTo>
                    <a:pt x="387827" y="78887"/>
                  </a:lnTo>
                  <a:lnTo>
                    <a:pt x="386757" y="77044"/>
                  </a:lnTo>
                  <a:close/>
                </a:path>
                <a:path w="394970" h="404495">
                  <a:moveTo>
                    <a:pt x="234956" y="0"/>
                  </a:moveTo>
                  <a:lnTo>
                    <a:pt x="195570" y="1858"/>
                  </a:lnTo>
                  <a:lnTo>
                    <a:pt x="158868" y="7113"/>
                  </a:lnTo>
                  <a:lnTo>
                    <a:pt x="124708" y="15288"/>
                  </a:lnTo>
                  <a:lnTo>
                    <a:pt x="92950" y="25904"/>
                  </a:lnTo>
                  <a:lnTo>
                    <a:pt x="108017" y="98510"/>
                  </a:lnTo>
                  <a:lnTo>
                    <a:pt x="132786" y="89850"/>
                  </a:lnTo>
                  <a:lnTo>
                    <a:pt x="159326" y="83061"/>
                  </a:lnTo>
                  <a:lnTo>
                    <a:pt x="187423" y="78630"/>
                  </a:lnTo>
                  <a:lnTo>
                    <a:pt x="216862" y="77044"/>
                  </a:lnTo>
                  <a:lnTo>
                    <a:pt x="386757" y="77044"/>
                  </a:lnTo>
                  <a:lnTo>
                    <a:pt x="368311" y="45281"/>
                  </a:lnTo>
                  <a:lnTo>
                    <a:pt x="336136" y="20528"/>
                  </a:lnTo>
                  <a:lnTo>
                    <a:pt x="291589" y="5233"/>
                  </a:lnTo>
                  <a:lnTo>
                    <a:pt x="234956" y="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8D53B5B0-736E-0656-5AEE-EBDD44296BEF}"/>
                </a:ext>
              </a:extLst>
            </p:cNvPr>
            <p:cNvSpPr/>
            <p:nvPr/>
          </p:nvSpPr>
          <p:spPr>
            <a:xfrm>
              <a:off x="9407436" y="6427399"/>
              <a:ext cx="847725" cy="549910"/>
            </a:xfrm>
            <a:custGeom>
              <a:avLst/>
              <a:gdLst/>
              <a:ahLst/>
              <a:cxnLst/>
              <a:rect l="l" t="t" r="r" b="b"/>
              <a:pathLst>
                <a:path w="847725" h="549909">
                  <a:moveTo>
                    <a:pt x="507758" y="0"/>
                  </a:moveTo>
                  <a:lnTo>
                    <a:pt x="416356" y="0"/>
                  </a:lnTo>
                  <a:lnTo>
                    <a:pt x="356641" y="219290"/>
                  </a:lnTo>
                  <a:lnTo>
                    <a:pt x="356133" y="218579"/>
                  </a:lnTo>
                  <a:lnTo>
                    <a:pt x="335318" y="188683"/>
                  </a:lnTo>
                  <a:lnTo>
                    <a:pt x="333959" y="187515"/>
                  </a:lnTo>
                  <a:lnTo>
                    <a:pt x="333959" y="317068"/>
                  </a:lnTo>
                  <a:lnTo>
                    <a:pt x="330415" y="349186"/>
                  </a:lnTo>
                  <a:lnTo>
                    <a:pt x="304647" y="406984"/>
                  </a:lnTo>
                  <a:lnTo>
                    <a:pt x="263423" y="448449"/>
                  </a:lnTo>
                  <a:lnTo>
                    <a:pt x="215785" y="469163"/>
                  </a:lnTo>
                  <a:lnTo>
                    <a:pt x="190423" y="471881"/>
                  </a:lnTo>
                  <a:lnTo>
                    <a:pt x="151320" y="465175"/>
                  </a:lnTo>
                  <a:lnTo>
                    <a:pt x="121285" y="445985"/>
                  </a:lnTo>
                  <a:lnTo>
                    <a:pt x="102031" y="415671"/>
                  </a:lnTo>
                  <a:lnTo>
                    <a:pt x="95237" y="375627"/>
                  </a:lnTo>
                  <a:lnTo>
                    <a:pt x="98640" y="340728"/>
                  </a:lnTo>
                  <a:lnTo>
                    <a:pt x="123583" y="280377"/>
                  </a:lnTo>
                  <a:lnTo>
                    <a:pt x="163029" y="240436"/>
                  </a:lnTo>
                  <a:lnTo>
                    <a:pt x="208191" y="221145"/>
                  </a:lnTo>
                  <a:lnTo>
                    <a:pt x="232765" y="218579"/>
                  </a:lnTo>
                  <a:lnTo>
                    <a:pt x="273748" y="225945"/>
                  </a:lnTo>
                  <a:lnTo>
                    <a:pt x="305727" y="246443"/>
                  </a:lnTo>
                  <a:lnTo>
                    <a:pt x="326529" y="277634"/>
                  </a:lnTo>
                  <a:lnTo>
                    <a:pt x="333959" y="317068"/>
                  </a:lnTo>
                  <a:lnTo>
                    <a:pt x="333959" y="187515"/>
                  </a:lnTo>
                  <a:lnTo>
                    <a:pt x="306692" y="164007"/>
                  </a:lnTo>
                  <a:lnTo>
                    <a:pt x="269417" y="147523"/>
                  </a:lnTo>
                  <a:lnTo>
                    <a:pt x="222161" y="141528"/>
                  </a:lnTo>
                  <a:lnTo>
                    <a:pt x="181241" y="145859"/>
                  </a:lnTo>
                  <a:lnTo>
                    <a:pt x="141973" y="158381"/>
                  </a:lnTo>
                  <a:lnTo>
                    <a:pt x="105384" y="178384"/>
                  </a:lnTo>
                  <a:lnTo>
                    <a:pt x="72555" y="205193"/>
                  </a:lnTo>
                  <a:lnTo>
                    <a:pt x="42722" y="240792"/>
                  </a:lnTo>
                  <a:lnTo>
                    <a:pt x="19837" y="282549"/>
                  </a:lnTo>
                  <a:lnTo>
                    <a:pt x="5168" y="329717"/>
                  </a:lnTo>
                  <a:lnTo>
                    <a:pt x="0" y="381558"/>
                  </a:lnTo>
                  <a:lnTo>
                    <a:pt x="5384" y="429958"/>
                  </a:lnTo>
                  <a:lnTo>
                    <a:pt x="20713" y="471043"/>
                  </a:lnTo>
                  <a:lnTo>
                    <a:pt x="44678" y="504139"/>
                  </a:lnTo>
                  <a:lnTo>
                    <a:pt x="76022" y="528586"/>
                  </a:lnTo>
                  <a:lnTo>
                    <a:pt x="113436" y="543737"/>
                  </a:lnTo>
                  <a:lnTo>
                    <a:pt x="155663" y="548932"/>
                  </a:lnTo>
                  <a:lnTo>
                    <a:pt x="192620" y="544563"/>
                  </a:lnTo>
                  <a:lnTo>
                    <a:pt x="225742" y="532269"/>
                  </a:lnTo>
                  <a:lnTo>
                    <a:pt x="255752" y="513321"/>
                  </a:lnTo>
                  <a:lnTo>
                    <a:pt x="283349" y="488950"/>
                  </a:lnTo>
                  <a:lnTo>
                    <a:pt x="268998" y="540804"/>
                  </a:lnTo>
                  <a:lnTo>
                    <a:pt x="360400" y="540804"/>
                  </a:lnTo>
                  <a:lnTo>
                    <a:pt x="374535" y="488950"/>
                  </a:lnTo>
                  <a:lnTo>
                    <a:pt x="379183" y="471881"/>
                  </a:lnTo>
                  <a:lnTo>
                    <a:pt x="448005" y="219290"/>
                  </a:lnTo>
                  <a:lnTo>
                    <a:pt x="507758" y="0"/>
                  </a:lnTo>
                  <a:close/>
                </a:path>
                <a:path w="847725" h="549909">
                  <a:moveTo>
                    <a:pt x="847153" y="197065"/>
                  </a:moveTo>
                  <a:lnTo>
                    <a:pt x="818311" y="176504"/>
                  </a:lnTo>
                  <a:lnTo>
                    <a:pt x="781824" y="158737"/>
                  </a:lnTo>
                  <a:lnTo>
                    <a:pt x="739648" y="146240"/>
                  </a:lnTo>
                  <a:lnTo>
                    <a:pt x="693788" y="141528"/>
                  </a:lnTo>
                  <a:lnTo>
                    <a:pt x="640676" y="148043"/>
                  </a:lnTo>
                  <a:lnTo>
                    <a:pt x="597281" y="166293"/>
                  </a:lnTo>
                  <a:lnTo>
                    <a:pt x="564807" y="194322"/>
                  </a:lnTo>
                  <a:lnTo>
                    <a:pt x="544449" y="230174"/>
                  </a:lnTo>
                  <a:lnTo>
                    <a:pt x="537400" y="271907"/>
                  </a:lnTo>
                  <a:lnTo>
                    <a:pt x="545998" y="310946"/>
                  </a:lnTo>
                  <a:lnTo>
                    <a:pt x="569887" y="340321"/>
                  </a:lnTo>
                  <a:lnTo>
                    <a:pt x="606247" y="363461"/>
                  </a:lnTo>
                  <a:lnTo>
                    <a:pt x="652259" y="383755"/>
                  </a:lnTo>
                  <a:lnTo>
                    <a:pt x="678243" y="395566"/>
                  </a:lnTo>
                  <a:lnTo>
                    <a:pt x="696366" y="407098"/>
                  </a:lnTo>
                  <a:lnTo>
                    <a:pt x="706983" y="419176"/>
                  </a:lnTo>
                  <a:lnTo>
                    <a:pt x="710438" y="432650"/>
                  </a:lnTo>
                  <a:lnTo>
                    <a:pt x="705510" y="452145"/>
                  </a:lnTo>
                  <a:lnTo>
                    <a:pt x="692010" y="466839"/>
                  </a:lnTo>
                  <a:lnTo>
                    <a:pt x="671855" y="476123"/>
                  </a:lnTo>
                  <a:lnTo>
                    <a:pt x="646950" y="479348"/>
                  </a:lnTo>
                  <a:lnTo>
                    <a:pt x="615492" y="476605"/>
                  </a:lnTo>
                  <a:lnTo>
                    <a:pt x="582904" y="467474"/>
                  </a:lnTo>
                  <a:lnTo>
                    <a:pt x="550037" y="450557"/>
                  </a:lnTo>
                  <a:lnTo>
                    <a:pt x="517728" y="424484"/>
                  </a:lnTo>
                  <a:lnTo>
                    <a:pt x="462597" y="479348"/>
                  </a:lnTo>
                  <a:lnTo>
                    <a:pt x="501472" y="510336"/>
                  </a:lnTo>
                  <a:lnTo>
                    <a:pt x="545884" y="532307"/>
                  </a:lnTo>
                  <a:lnTo>
                    <a:pt x="592848" y="545376"/>
                  </a:lnTo>
                  <a:lnTo>
                    <a:pt x="639406" y="549706"/>
                  </a:lnTo>
                  <a:lnTo>
                    <a:pt x="691095" y="543661"/>
                  </a:lnTo>
                  <a:lnTo>
                    <a:pt x="735012" y="526275"/>
                  </a:lnTo>
                  <a:lnTo>
                    <a:pt x="769023" y="498652"/>
                  </a:lnTo>
                  <a:lnTo>
                    <a:pt x="791006" y="461899"/>
                  </a:lnTo>
                  <a:lnTo>
                    <a:pt x="798804" y="417106"/>
                  </a:lnTo>
                  <a:lnTo>
                    <a:pt x="790194" y="379437"/>
                  </a:lnTo>
                  <a:lnTo>
                    <a:pt x="766711" y="350329"/>
                  </a:lnTo>
                  <a:lnTo>
                    <a:pt x="731875" y="327190"/>
                  </a:lnTo>
                  <a:lnTo>
                    <a:pt x="689254" y="307467"/>
                  </a:lnTo>
                  <a:lnTo>
                    <a:pt x="660222" y="294462"/>
                  </a:lnTo>
                  <a:lnTo>
                    <a:pt x="640537" y="282435"/>
                  </a:lnTo>
                  <a:lnTo>
                    <a:pt x="629348" y="270141"/>
                  </a:lnTo>
                  <a:lnTo>
                    <a:pt x="625805" y="256324"/>
                  </a:lnTo>
                  <a:lnTo>
                    <a:pt x="629843" y="238760"/>
                  </a:lnTo>
                  <a:lnTo>
                    <a:pt x="641667" y="224650"/>
                  </a:lnTo>
                  <a:lnTo>
                    <a:pt x="660869" y="215277"/>
                  </a:lnTo>
                  <a:lnTo>
                    <a:pt x="687006" y="211874"/>
                  </a:lnTo>
                  <a:lnTo>
                    <a:pt x="714629" y="214630"/>
                  </a:lnTo>
                  <a:lnTo>
                    <a:pt x="742048" y="222808"/>
                  </a:lnTo>
                  <a:lnTo>
                    <a:pt x="769327" y="236258"/>
                  </a:lnTo>
                  <a:lnTo>
                    <a:pt x="796556" y="254850"/>
                  </a:lnTo>
                  <a:lnTo>
                    <a:pt x="847153" y="19706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D2CC7EC5-1538-5F65-2B26-D33F2A0F065E}"/>
                </a:ext>
              </a:extLst>
            </p:cNvPr>
            <p:cNvSpPr/>
            <p:nvPr/>
          </p:nvSpPr>
          <p:spPr>
            <a:xfrm>
              <a:off x="10485958" y="6442220"/>
              <a:ext cx="890269" cy="534670"/>
            </a:xfrm>
            <a:custGeom>
              <a:avLst/>
              <a:gdLst/>
              <a:ahLst/>
              <a:cxnLst/>
              <a:rect l="l" t="t" r="r" b="b"/>
              <a:pathLst>
                <a:path w="890270" h="534670">
                  <a:moveTo>
                    <a:pt x="495630" y="77762"/>
                  </a:moveTo>
                  <a:lnTo>
                    <a:pt x="459460" y="45935"/>
                  </a:lnTo>
                  <a:lnTo>
                    <a:pt x="415290" y="21386"/>
                  </a:lnTo>
                  <a:lnTo>
                    <a:pt x="362750" y="5588"/>
                  </a:lnTo>
                  <a:lnTo>
                    <a:pt x="301498" y="0"/>
                  </a:lnTo>
                  <a:lnTo>
                    <a:pt x="254469" y="3822"/>
                  </a:lnTo>
                  <a:lnTo>
                    <a:pt x="211556" y="14998"/>
                  </a:lnTo>
                  <a:lnTo>
                    <a:pt x="173761" y="33134"/>
                  </a:lnTo>
                  <a:lnTo>
                    <a:pt x="142062" y="57785"/>
                  </a:lnTo>
                  <a:lnTo>
                    <a:pt x="109664" y="105117"/>
                  </a:lnTo>
                  <a:lnTo>
                    <a:pt x="98247" y="162991"/>
                  </a:lnTo>
                  <a:lnTo>
                    <a:pt x="108115" y="210566"/>
                  </a:lnTo>
                  <a:lnTo>
                    <a:pt x="135915" y="247611"/>
                  </a:lnTo>
                  <a:lnTo>
                    <a:pt x="178866" y="277152"/>
                  </a:lnTo>
                  <a:lnTo>
                    <a:pt x="234238" y="302260"/>
                  </a:lnTo>
                  <a:lnTo>
                    <a:pt x="281343" y="322351"/>
                  </a:lnTo>
                  <a:lnTo>
                    <a:pt x="311315" y="340702"/>
                  </a:lnTo>
                  <a:lnTo>
                    <a:pt x="327113" y="359460"/>
                  </a:lnTo>
                  <a:lnTo>
                    <a:pt x="331711" y="380796"/>
                  </a:lnTo>
                  <a:lnTo>
                    <a:pt x="324065" y="410146"/>
                  </a:lnTo>
                  <a:lnTo>
                    <a:pt x="302818" y="432841"/>
                  </a:lnTo>
                  <a:lnTo>
                    <a:pt x="270510" y="447471"/>
                  </a:lnTo>
                  <a:lnTo>
                    <a:pt x="229704" y="452666"/>
                  </a:lnTo>
                  <a:lnTo>
                    <a:pt x="182143" y="447967"/>
                  </a:lnTo>
                  <a:lnTo>
                    <a:pt x="140627" y="434035"/>
                  </a:lnTo>
                  <a:lnTo>
                    <a:pt x="103784" y="411073"/>
                  </a:lnTo>
                  <a:lnTo>
                    <a:pt x="70269" y="379298"/>
                  </a:lnTo>
                  <a:lnTo>
                    <a:pt x="0" y="436333"/>
                  </a:lnTo>
                  <a:lnTo>
                    <a:pt x="32334" y="470611"/>
                  </a:lnTo>
                  <a:lnTo>
                    <a:pt x="71170" y="497713"/>
                  </a:lnTo>
                  <a:lnTo>
                    <a:pt x="116268" y="517372"/>
                  </a:lnTo>
                  <a:lnTo>
                    <a:pt x="167424" y="529348"/>
                  </a:lnTo>
                  <a:lnTo>
                    <a:pt x="224409" y="533400"/>
                  </a:lnTo>
                  <a:lnTo>
                    <a:pt x="270789" y="529564"/>
                  </a:lnTo>
                  <a:lnTo>
                    <a:pt x="313842" y="518299"/>
                  </a:lnTo>
                  <a:lnTo>
                    <a:pt x="352221" y="499948"/>
                  </a:lnTo>
                  <a:lnTo>
                    <a:pt x="384594" y="474853"/>
                  </a:lnTo>
                  <a:lnTo>
                    <a:pt x="418109" y="427278"/>
                  </a:lnTo>
                  <a:lnTo>
                    <a:pt x="430669" y="367449"/>
                  </a:lnTo>
                  <a:lnTo>
                    <a:pt x="421500" y="319443"/>
                  </a:lnTo>
                  <a:lnTo>
                    <a:pt x="395262" y="282257"/>
                  </a:lnTo>
                  <a:lnTo>
                    <a:pt x="353860" y="252857"/>
                  </a:lnTo>
                  <a:lnTo>
                    <a:pt x="299212" y="228180"/>
                  </a:lnTo>
                  <a:lnTo>
                    <a:pt x="250952" y="207975"/>
                  </a:lnTo>
                  <a:lnTo>
                    <a:pt x="219189" y="189928"/>
                  </a:lnTo>
                  <a:lnTo>
                    <a:pt x="201752" y="171183"/>
                  </a:lnTo>
                  <a:lnTo>
                    <a:pt x="196430" y="148882"/>
                  </a:lnTo>
                  <a:lnTo>
                    <a:pt x="203060" y="123558"/>
                  </a:lnTo>
                  <a:lnTo>
                    <a:pt x="222313" y="101752"/>
                  </a:lnTo>
                  <a:lnTo>
                    <a:pt x="253174" y="86487"/>
                  </a:lnTo>
                  <a:lnTo>
                    <a:pt x="294665" y="80721"/>
                  </a:lnTo>
                  <a:lnTo>
                    <a:pt x="333565" y="84569"/>
                  </a:lnTo>
                  <a:lnTo>
                    <a:pt x="368338" y="95910"/>
                  </a:lnTo>
                  <a:lnTo>
                    <a:pt x="400278" y="114477"/>
                  </a:lnTo>
                  <a:lnTo>
                    <a:pt x="430669" y="139992"/>
                  </a:lnTo>
                  <a:lnTo>
                    <a:pt x="495630" y="77762"/>
                  </a:lnTo>
                  <a:close/>
                </a:path>
                <a:path w="890270" h="534670">
                  <a:moveTo>
                    <a:pt x="889673" y="250405"/>
                  </a:moveTo>
                  <a:lnTo>
                    <a:pt x="883107" y="208546"/>
                  </a:lnTo>
                  <a:lnTo>
                    <a:pt x="863587" y="174942"/>
                  </a:lnTo>
                  <a:lnTo>
                    <a:pt x="831418" y="150190"/>
                  </a:lnTo>
                  <a:lnTo>
                    <a:pt x="786866" y="134899"/>
                  </a:lnTo>
                  <a:lnTo>
                    <a:pt x="730237" y="129667"/>
                  </a:lnTo>
                  <a:lnTo>
                    <a:pt x="690854" y="131521"/>
                  </a:lnTo>
                  <a:lnTo>
                    <a:pt x="654151" y="136779"/>
                  </a:lnTo>
                  <a:lnTo>
                    <a:pt x="619988" y="144945"/>
                  </a:lnTo>
                  <a:lnTo>
                    <a:pt x="588225" y="155562"/>
                  </a:lnTo>
                  <a:lnTo>
                    <a:pt x="603313" y="228168"/>
                  </a:lnTo>
                  <a:lnTo>
                    <a:pt x="628078" y="219519"/>
                  </a:lnTo>
                  <a:lnTo>
                    <a:pt x="654608" y="212725"/>
                  </a:lnTo>
                  <a:lnTo>
                    <a:pt x="682701" y="208292"/>
                  </a:lnTo>
                  <a:lnTo>
                    <a:pt x="712139" y="206705"/>
                  </a:lnTo>
                  <a:lnTo>
                    <a:pt x="752386" y="210858"/>
                  </a:lnTo>
                  <a:lnTo>
                    <a:pt x="779830" y="222719"/>
                  </a:lnTo>
                  <a:lnTo>
                    <a:pt x="795515" y="241388"/>
                  </a:lnTo>
                  <a:lnTo>
                    <a:pt x="800506" y="265976"/>
                  </a:lnTo>
                  <a:lnTo>
                    <a:pt x="800125" y="274713"/>
                  </a:lnTo>
                  <a:lnTo>
                    <a:pt x="799109" y="283095"/>
                  </a:lnTo>
                  <a:lnTo>
                    <a:pt x="797661" y="291071"/>
                  </a:lnTo>
                  <a:lnTo>
                    <a:pt x="796010" y="298564"/>
                  </a:lnTo>
                  <a:lnTo>
                    <a:pt x="793724" y="305219"/>
                  </a:lnTo>
                  <a:lnTo>
                    <a:pt x="780122" y="301612"/>
                  </a:lnTo>
                  <a:lnTo>
                    <a:pt x="780122" y="358571"/>
                  </a:lnTo>
                  <a:lnTo>
                    <a:pt x="756970" y="413131"/>
                  </a:lnTo>
                  <a:lnTo>
                    <a:pt x="728281" y="442747"/>
                  </a:lnTo>
                  <a:lnTo>
                    <a:pt x="692061" y="462495"/>
                  </a:lnTo>
                  <a:lnTo>
                    <a:pt x="651662" y="469684"/>
                  </a:lnTo>
                  <a:lnTo>
                    <a:pt x="624624" y="465836"/>
                  </a:lnTo>
                  <a:lnTo>
                    <a:pt x="604164" y="455041"/>
                  </a:lnTo>
                  <a:lnTo>
                    <a:pt x="591223" y="438429"/>
                  </a:lnTo>
                  <a:lnTo>
                    <a:pt x="586701" y="417106"/>
                  </a:lnTo>
                  <a:lnTo>
                    <a:pt x="587971" y="403644"/>
                  </a:lnTo>
                  <a:lnTo>
                    <a:pt x="606361" y="369697"/>
                  </a:lnTo>
                  <a:lnTo>
                    <a:pt x="659803" y="345503"/>
                  </a:lnTo>
                  <a:lnTo>
                    <a:pt x="683412" y="343738"/>
                  </a:lnTo>
                  <a:lnTo>
                    <a:pt x="710222" y="344906"/>
                  </a:lnTo>
                  <a:lnTo>
                    <a:pt x="735749" y="348081"/>
                  </a:lnTo>
                  <a:lnTo>
                    <a:pt x="759282" y="352806"/>
                  </a:lnTo>
                  <a:lnTo>
                    <a:pt x="780122" y="358571"/>
                  </a:lnTo>
                  <a:lnTo>
                    <a:pt x="780122" y="301612"/>
                  </a:lnTo>
                  <a:lnTo>
                    <a:pt x="765962" y="297840"/>
                  </a:lnTo>
                  <a:lnTo>
                    <a:pt x="736015" y="291706"/>
                  </a:lnTo>
                  <a:lnTo>
                    <a:pt x="703948" y="287515"/>
                  </a:lnTo>
                  <a:lnTo>
                    <a:pt x="669798" y="285965"/>
                  </a:lnTo>
                  <a:lnTo>
                    <a:pt x="628992" y="289090"/>
                  </a:lnTo>
                  <a:lnTo>
                    <a:pt x="559841" y="313143"/>
                  </a:lnTo>
                  <a:lnTo>
                    <a:pt x="517283" y="352552"/>
                  </a:lnTo>
                  <a:lnTo>
                    <a:pt x="497890" y="399516"/>
                  </a:lnTo>
                  <a:lnTo>
                    <a:pt x="495274" y="427431"/>
                  </a:lnTo>
                  <a:lnTo>
                    <a:pt x="504482" y="471309"/>
                  </a:lnTo>
                  <a:lnTo>
                    <a:pt x="529844" y="504952"/>
                  </a:lnTo>
                  <a:lnTo>
                    <a:pt x="567956" y="526516"/>
                  </a:lnTo>
                  <a:lnTo>
                    <a:pt x="615429" y="534111"/>
                  </a:lnTo>
                  <a:lnTo>
                    <a:pt x="653808" y="529945"/>
                  </a:lnTo>
                  <a:lnTo>
                    <a:pt x="688505" y="518007"/>
                  </a:lnTo>
                  <a:lnTo>
                    <a:pt x="719531" y="499135"/>
                  </a:lnTo>
                  <a:lnTo>
                    <a:pt x="746899" y="474129"/>
                  </a:lnTo>
                  <a:lnTo>
                    <a:pt x="733285" y="525983"/>
                  </a:lnTo>
                  <a:lnTo>
                    <a:pt x="821702" y="525983"/>
                  </a:lnTo>
                  <a:lnTo>
                    <a:pt x="835850" y="474129"/>
                  </a:lnTo>
                  <a:lnTo>
                    <a:pt x="837069" y="469684"/>
                  </a:lnTo>
                  <a:lnTo>
                    <a:pt x="871461" y="343738"/>
                  </a:lnTo>
                  <a:lnTo>
                    <a:pt x="881367" y="307454"/>
                  </a:lnTo>
                  <a:lnTo>
                    <a:pt x="881862" y="305219"/>
                  </a:lnTo>
                  <a:lnTo>
                    <a:pt x="884580" y="293116"/>
                  </a:lnTo>
                  <a:lnTo>
                    <a:pt x="887222" y="278917"/>
                  </a:lnTo>
                  <a:lnTo>
                    <a:pt x="889012" y="264731"/>
                  </a:lnTo>
                  <a:lnTo>
                    <a:pt x="889673" y="25040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CC6F54F2-B5B9-1067-0ED1-85F23045B84D}"/>
                </a:ext>
              </a:extLst>
            </p:cNvPr>
            <p:cNvSpPr/>
            <p:nvPr/>
          </p:nvSpPr>
          <p:spPr>
            <a:xfrm>
              <a:off x="11461115" y="6568928"/>
              <a:ext cx="785495" cy="408305"/>
            </a:xfrm>
            <a:custGeom>
              <a:avLst/>
              <a:gdLst/>
              <a:ahLst/>
              <a:cxnLst/>
              <a:rect l="l" t="t" r="r" b="b"/>
              <a:pathLst>
                <a:path w="785495" h="408304">
                  <a:moveTo>
                    <a:pt x="406527" y="8128"/>
                  </a:moveTo>
                  <a:lnTo>
                    <a:pt x="306768" y="8128"/>
                  </a:lnTo>
                  <a:lnTo>
                    <a:pt x="123177" y="294081"/>
                  </a:lnTo>
                  <a:lnTo>
                    <a:pt x="94475" y="8128"/>
                  </a:lnTo>
                  <a:lnTo>
                    <a:pt x="0" y="8128"/>
                  </a:lnTo>
                  <a:lnTo>
                    <a:pt x="55194" y="402234"/>
                  </a:lnTo>
                  <a:lnTo>
                    <a:pt x="137541" y="402234"/>
                  </a:lnTo>
                  <a:lnTo>
                    <a:pt x="406527" y="8128"/>
                  </a:lnTo>
                  <a:close/>
                </a:path>
                <a:path w="785495" h="408304">
                  <a:moveTo>
                    <a:pt x="785469" y="151841"/>
                  </a:moveTo>
                  <a:lnTo>
                    <a:pt x="778764" y="103327"/>
                  </a:lnTo>
                  <a:lnTo>
                    <a:pt x="764514" y="73317"/>
                  </a:lnTo>
                  <a:lnTo>
                    <a:pt x="758952" y="61582"/>
                  </a:lnTo>
                  <a:lnTo>
                    <a:pt x="726554" y="28905"/>
                  </a:lnTo>
                  <a:lnTo>
                    <a:pt x="698550" y="15506"/>
                  </a:lnTo>
                  <a:lnTo>
                    <a:pt x="698550" y="148158"/>
                  </a:lnTo>
                  <a:lnTo>
                    <a:pt x="698284" y="156184"/>
                  </a:lnTo>
                  <a:lnTo>
                    <a:pt x="697522" y="163525"/>
                  </a:lnTo>
                  <a:lnTo>
                    <a:pt x="696328" y="170027"/>
                  </a:lnTo>
                  <a:lnTo>
                    <a:pt x="694778" y="175552"/>
                  </a:lnTo>
                  <a:lnTo>
                    <a:pt x="487743" y="175552"/>
                  </a:lnTo>
                  <a:lnTo>
                    <a:pt x="504012" y="140919"/>
                  </a:lnTo>
                  <a:lnTo>
                    <a:pt x="546557" y="95808"/>
                  </a:lnTo>
                  <a:lnTo>
                    <a:pt x="592950" y="76009"/>
                  </a:lnTo>
                  <a:lnTo>
                    <a:pt x="619264" y="73317"/>
                  </a:lnTo>
                  <a:lnTo>
                    <a:pt x="654900" y="79286"/>
                  </a:lnTo>
                  <a:lnTo>
                    <a:pt x="679577" y="95453"/>
                  </a:lnTo>
                  <a:lnTo>
                    <a:pt x="693915" y="119265"/>
                  </a:lnTo>
                  <a:lnTo>
                    <a:pt x="698550" y="148158"/>
                  </a:lnTo>
                  <a:lnTo>
                    <a:pt x="698550" y="15506"/>
                  </a:lnTo>
                  <a:lnTo>
                    <a:pt x="682078" y="7620"/>
                  </a:lnTo>
                  <a:lnTo>
                    <a:pt x="626033" y="0"/>
                  </a:lnTo>
                  <a:lnTo>
                    <a:pt x="579094" y="4800"/>
                  </a:lnTo>
                  <a:lnTo>
                    <a:pt x="536117" y="18326"/>
                  </a:lnTo>
                  <a:lnTo>
                    <a:pt x="497674" y="39357"/>
                  </a:lnTo>
                  <a:lnTo>
                    <a:pt x="464350" y="66624"/>
                  </a:lnTo>
                  <a:lnTo>
                    <a:pt x="433438" y="103581"/>
                  </a:lnTo>
                  <a:lnTo>
                    <a:pt x="410400" y="145465"/>
                  </a:lnTo>
                  <a:lnTo>
                    <a:pt x="396011" y="190538"/>
                  </a:lnTo>
                  <a:lnTo>
                    <a:pt x="391033" y="237058"/>
                  </a:lnTo>
                  <a:lnTo>
                    <a:pt x="396760" y="286245"/>
                  </a:lnTo>
                  <a:lnTo>
                    <a:pt x="413359" y="328155"/>
                  </a:lnTo>
                  <a:lnTo>
                    <a:pt x="440055" y="362051"/>
                  </a:lnTo>
                  <a:lnTo>
                    <a:pt x="475996" y="387172"/>
                  </a:lnTo>
                  <a:lnTo>
                    <a:pt x="520382" y="402793"/>
                  </a:lnTo>
                  <a:lnTo>
                    <a:pt x="572376" y="408165"/>
                  </a:lnTo>
                  <a:lnTo>
                    <a:pt x="620395" y="403987"/>
                  </a:lnTo>
                  <a:lnTo>
                    <a:pt x="661733" y="392518"/>
                  </a:lnTo>
                  <a:lnTo>
                    <a:pt x="697128" y="375348"/>
                  </a:lnTo>
                  <a:lnTo>
                    <a:pt x="727278" y="354076"/>
                  </a:lnTo>
                  <a:lnTo>
                    <a:pt x="712508" y="334848"/>
                  </a:lnTo>
                  <a:lnTo>
                    <a:pt x="683450" y="297053"/>
                  </a:lnTo>
                  <a:lnTo>
                    <a:pt x="658596" y="313588"/>
                  </a:lnTo>
                  <a:lnTo>
                    <a:pt x="634149" y="325399"/>
                  </a:lnTo>
                  <a:lnTo>
                    <a:pt x="608863" y="332486"/>
                  </a:lnTo>
                  <a:lnTo>
                    <a:pt x="581444" y="334848"/>
                  </a:lnTo>
                  <a:lnTo>
                    <a:pt x="536600" y="327558"/>
                  </a:lnTo>
                  <a:lnTo>
                    <a:pt x="504215" y="307060"/>
                  </a:lnTo>
                  <a:lnTo>
                    <a:pt x="484581" y="275450"/>
                  </a:lnTo>
                  <a:lnTo>
                    <a:pt x="477964" y="234810"/>
                  </a:lnTo>
                  <a:lnTo>
                    <a:pt x="768096" y="234810"/>
                  </a:lnTo>
                  <a:lnTo>
                    <a:pt x="775576" y="214452"/>
                  </a:lnTo>
                  <a:lnTo>
                    <a:pt x="781024" y="193598"/>
                  </a:lnTo>
                  <a:lnTo>
                    <a:pt x="783882" y="175552"/>
                  </a:lnTo>
                  <a:lnTo>
                    <a:pt x="784352" y="172605"/>
                  </a:lnTo>
                  <a:lnTo>
                    <a:pt x="785469" y="151841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E282E26B-6E08-2AE7-5B43-32EC53731300}"/>
                </a:ext>
              </a:extLst>
            </p:cNvPr>
            <p:cNvSpPr/>
            <p:nvPr/>
          </p:nvSpPr>
          <p:spPr>
            <a:xfrm>
              <a:off x="12513509" y="6449625"/>
              <a:ext cx="394970" cy="518795"/>
            </a:xfrm>
            <a:custGeom>
              <a:avLst/>
              <a:gdLst/>
              <a:ahLst/>
              <a:cxnLst/>
              <a:rect l="l" t="t" r="r" b="b"/>
              <a:pathLst>
                <a:path w="394970" h="518795">
                  <a:moveTo>
                    <a:pt x="235720" y="0"/>
                  </a:moveTo>
                  <a:lnTo>
                    <a:pt x="142027" y="0"/>
                  </a:lnTo>
                  <a:lnTo>
                    <a:pt x="0" y="518570"/>
                  </a:lnTo>
                  <a:lnTo>
                    <a:pt x="370962" y="518570"/>
                  </a:lnTo>
                  <a:lnTo>
                    <a:pt x="394396" y="435599"/>
                  </a:lnTo>
                  <a:lnTo>
                    <a:pt x="116342" y="435599"/>
                  </a:lnTo>
                  <a:lnTo>
                    <a:pt x="235720" y="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8C57D07C-1B6B-EF44-5AC0-D9490145D348}"/>
                </a:ext>
              </a:extLst>
            </p:cNvPr>
            <p:cNvSpPr/>
            <p:nvPr/>
          </p:nvSpPr>
          <p:spPr>
            <a:xfrm>
              <a:off x="12967805" y="6431845"/>
              <a:ext cx="1450975" cy="545465"/>
            </a:xfrm>
            <a:custGeom>
              <a:avLst/>
              <a:gdLst/>
              <a:ahLst/>
              <a:cxnLst/>
              <a:rect l="l" t="t" r="r" b="b"/>
              <a:pathLst>
                <a:path w="1450975" h="545465">
                  <a:moveTo>
                    <a:pt x="198729" y="145211"/>
                  </a:moveTo>
                  <a:lnTo>
                    <a:pt x="107302" y="145211"/>
                  </a:lnTo>
                  <a:lnTo>
                    <a:pt x="0" y="536371"/>
                  </a:lnTo>
                  <a:lnTo>
                    <a:pt x="91414" y="536371"/>
                  </a:lnTo>
                  <a:lnTo>
                    <a:pt x="198729" y="145211"/>
                  </a:lnTo>
                  <a:close/>
                </a:path>
                <a:path w="1450975" h="545465">
                  <a:moveTo>
                    <a:pt x="242544" y="0"/>
                  </a:moveTo>
                  <a:lnTo>
                    <a:pt x="143548" y="0"/>
                  </a:lnTo>
                  <a:lnTo>
                    <a:pt x="120154" y="85178"/>
                  </a:lnTo>
                  <a:lnTo>
                    <a:pt x="218338" y="85178"/>
                  </a:lnTo>
                  <a:lnTo>
                    <a:pt x="242544" y="0"/>
                  </a:lnTo>
                  <a:close/>
                </a:path>
                <a:path w="1450975" h="545465">
                  <a:moveTo>
                    <a:pt x="673658" y="145211"/>
                  </a:moveTo>
                  <a:lnTo>
                    <a:pt x="573887" y="145211"/>
                  </a:lnTo>
                  <a:lnTo>
                    <a:pt x="390296" y="431165"/>
                  </a:lnTo>
                  <a:lnTo>
                    <a:pt x="361607" y="145211"/>
                  </a:lnTo>
                  <a:lnTo>
                    <a:pt x="267144" y="145211"/>
                  </a:lnTo>
                  <a:lnTo>
                    <a:pt x="322338" y="539318"/>
                  </a:lnTo>
                  <a:lnTo>
                    <a:pt x="404672" y="539318"/>
                  </a:lnTo>
                  <a:lnTo>
                    <a:pt x="673658" y="145211"/>
                  </a:lnTo>
                  <a:close/>
                </a:path>
                <a:path w="1450975" h="545465">
                  <a:moveTo>
                    <a:pt x="1052614" y="288925"/>
                  </a:moveTo>
                  <a:lnTo>
                    <a:pt x="1045895" y="240411"/>
                  </a:lnTo>
                  <a:lnTo>
                    <a:pt x="1026083" y="198666"/>
                  </a:lnTo>
                  <a:lnTo>
                    <a:pt x="993698" y="165989"/>
                  </a:lnTo>
                  <a:lnTo>
                    <a:pt x="965682" y="152590"/>
                  </a:lnTo>
                  <a:lnTo>
                    <a:pt x="965682" y="285242"/>
                  </a:lnTo>
                  <a:lnTo>
                    <a:pt x="965415" y="293268"/>
                  </a:lnTo>
                  <a:lnTo>
                    <a:pt x="964653" y="300609"/>
                  </a:lnTo>
                  <a:lnTo>
                    <a:pt x="963472" y="307111"/>
                  </a:lnTo>
                  <a:lnTo>
                    <a:pt x="961910" y="312635"/>
                  </a:lnTo>
                  <a:lnTo>
                    <a:pt x="754888" y="312635"/>
                  </a:lnTo>
                  <a:lnTo>
                    <a:pt x="771144" y="278003"/>
                  </a:lnTo>
                  <a:lnTo>
                    <a:pt x="813701" y="232892"/>
                  </a:lnTo>
                  <a:lnTo>
                    <a:pt x="860082" y="213093"/>
                  </a:lnTo>
                  <a:lnTo>
                    <a:pt x="886396" y="210400"/>
                  </a:lnTo>
                  <a:lnTo>
                    <a:pt x="922045" y="216369"/>
                  </a:lnTo>
                  <a:lnTo>
                    <a:pt x="946721" y="232537"/>
                  </a:lnTo>
                  <a:lnTo>
                    <a:pt x="961047" y="256349"/>
                  </a:lnTo>
                  <a:lnTo>
                    <a:pt x="965682" y="285242"/>
                  </a:lnTo>
                  <a:lnTo>
                    <a:pt x="965682" y="152590"/>
                  </a:lnTo>
                  <a:lnTo>
                    <a:pt x="949223" y="144703"/>
                  </a:lnTo>
                  <a:lnTo>
                    <a:pt x="893178" y="137083"/>
                  </a:lnTo>
                  <a:lnTo>
                    <a:pt x="846239" y="141884"/>
                  </a:lnTo>
                  <a:lnTo>
                    <a:pt x="803249" y="155409"/>
                  </a:lnTo>
                  <a:lnTo>
                    <a:pt x="764819" y="176441"/>
                  </a:lnTo>
                  <a:lnTo>
                    <a:pt x="731494" y="203708"/>
                  </a:lnTo>
                  <a:lnTo>
                    <a:pt x="700582" y="240665"/>
                  </a:lnTo>
                  <a:lnTo>
                    <a:pt x="677545" y="282549"/>
                  </a:lnTo>
                  <a:lnTo>
                    <a:pt x="663143" y="327621"/>
                  </a:lnTo>
                  <a:lnTo>
                    <a:pt x="658177" y="374142"/>
                  </a:lnTo>
                  <a:lnTo>
                    <a:pt x="663892" y="423329"/>
                  </a:lnTo>
                  <a:lnTo>
                    <a:pt x="680504" y="465239"/>
                  </a:lnTo>
                  <a:lnTo>
                    <a:pt x="707186" y="499135"/>
                  </a:lnTo>
                  <a:lnTo>
                    <a:pt x="743140" y="524256"/>
                  </a:lnTo>
                  <a:lnTo>
                    <a:pt x="787514" y="539877"/>
                  </a:lnTo>
                  <a:lnTo>
                    <a:pt x="839520" y="545249"/>
                  </a:lnTo>
                  <a:lnTo>
                    <a:pt x="887539" y="541070"/>
                  </a:lnTo>
                  <a:lnTo>
                    <a:pt x="928878" y="529602"/>
                  </a:lnTo>
                  <a:lnTo>
                    <a:pt x="964260" y="512432"/>
                  </a:lnTo>
                  <a:lnTo>
                    <a:pt x="994422" y="491159"/>
                  </a:lnTo>
                  <a:lnTo>
                    <a:pt x="979639" y="471932"/>
                  </a:lnTo>
                  <a:lnTo>
                    <a:pt x="950595" y="434136"/>
                  </a:lnTo>
                  <a:lnTo>
                    <a:pt x="925741" y="450672"/>
                  </a:lnTo>
                  <a:lnTo>
                    <a:pt x="901293" y="462483"/>
                  </a:lnTo>
                  <a:lnTo>
                    <a:pt x="875995" y="469569"/>
                  </a:lnTo>
                  <a:lnTo>
                    <a:pt x="848588" y="471932"/>
                  </a:lnTo>
                  <a:lnTo>
                    <a:pt x="803744" y="464642"/>
                  </a:lnTo>
                  <a:lnTo>
                    <a:pt x="771347" y="444144"/>
                  </a:lnTo>
                  <a:lnTo>
                    <a:pt x="751700" y="412534"/>
                  </a:lnTo>
                  <a:lnTo>
                    <a:pt x="745096" y="371894"/>
                  </a:lnTo>
                  <a:lnTo>
                    <a:pt x="1035227" y="371894"/>
                  </a:lnTo>
                  <a:lnTo>
                    <a:pt x="1042720" y="351536"/>
                  </a:lnTo>
                  <a:lnTo>
                    <a:pt x="1048169" y="330682"/>
                  </a:lnTo>
                  <a:lnTo>
                    <a:pt x="1051026" y="312635"/>
                  </a:lnTo>
                  <a:lnTo>
                    <a:pt x="1051483" y="309689"/>
                  </a:lnTo>
                  <a:lnTo>
                    <a:pt x="1052614" y="288925"/>
                  </a:lnTo>
                  <a:close/>
                </a:path>
                <a:path w="1450975" h="545465">
                  <a:moveTo>
                    <a:pt x="1450733" y="192620"/>
                  </a:moveTo>
                  <a:lnTo>
                    <a:pt x="1421892" y="172059"/>
                  </a:lnTo>
                  <a:lnTo>
                    <a:pt x="1385392" y="154292"/>
                  </a:lnTo>
                  <a:lnTo>
                    <a:pt x="1343215" y="141795"/>
                  </a:lnTo>
                  <a:lnTo>
                    <a:pt x="1297355" y="137083"/>
                  </a:lnTo>
                  <a:lnTo>
                    <a:pt x="1244244" y="143598"/>
                  </a:lnTo>
                  <a:lnTo>
                    <a:pt x="1200861" y="161848"/>
                  </a:lnTo>
                  <a:lnTo>
                    <a:pt x="1168387" y="189877"/>
                  </a:lnTo>
                  <a:lnTo>
                    <a:pt x="1148016" y="225729"/>
                  </a:lnTo>
                  <a:lnTo>
                    <a:pt x="1140968" y="267462"/>
                  </a:lnTo>
                  <a:lnTo>
                    <a:pt x="1149565" y="306501"/>
                  </a:lnTo>
                  <a:lnTo>
                    <a:pt x="1173467" y="335876"/>
                  </a:lnTo>
                  <a:lnTo>
                    <a:pt x="1209827" y="359016"/>
                  </a:lnTo>
                  <a:lnTo>
                    <a:pt x="1255826" y="379310"/>
                  </a:lnTo>
                  <a:lnTo>
                    <a:pt x="1281811" y="391121"/>
                  </a:lnTo>
                  <a:lnTo>
                    <a:pt x="1299946" y="402653"/>
                  </a:lnTo>
                  <a:lnTo>
                    <a:pt x="1310563" y="414731"/>
                  </a:lnTo>
                  <a:lnTo>
                    <a:pt x="1314018" y="428205"/>
                  </a:lnTo>
                  <a:lnTo>
                    <a:pt x="1309090" y="447700"/>
                  </a:lnTo>
                  <a:lnTo>
                    <a:pt x="1295590" y="462394"/>
                  </a:lnTo>
                  <a:lnTo>
                    <a:pt x="1275435" y="471678"/>
                  </a:lnTo>
                  <a:lnTo>
                    <a:pt x="1250530" y="474903"/>
                  </a:lnTo>
                  <a:lnTo>
                    <a:pt x="1219073" y="472160"/>
                  </a:lnTo>
                  <a:lnTo>
                    <a:pt x="1186484" y="463029"/>
                  </a:lnTo>
                  <a:lnTo>
                    <a:pt x="1153617" y="446112"/>
                  </a:lnTo>
                  <a:lnTo>
                    <a:pt x="1121308" y="420039"/>
                  </a:lnTo>
                  <a:lnTo>
                    <a:pt x="1066177" y="474903"/>
                  </a:lnTo>
                  <a:lnTo>
                    <a:pt x="1105052" y="505891"/>
                  </a:lnTo>
                  <a:lnTo>
                    <a:pt x="1149464" y="527862"/>
                  </a:lnTo>
                  <a:lnTo>
                    <a:pt x="1196428" y="540931"/>
                  </a:lnTo>
                  <a:lnTo>
                    <a:pt x="1242987" y="545261"/>
                  </a:lnTo>
                  <a:lnTo>
                    <a:pt x="1294663" y="539216"/>
                  </a:lnTo>
                  <a:lnTo>
                    <a:pt x="1338580" y="521830"/>
                  </a:lnTo>
                  <a:lnTo>
                    <a:pt x="1372590" y="494207"/>
                  </a:lnTo>
                  <a:lnTo>
                    <a:pt x="1394574" y="457454"/>
                  </a:lnTo>
                  <a:lnTo>
                    <a:pt x="1402372" y="412661"/>
                  </a:lnTo>
                  <a:lnTo>
                    <a:pt x="1393761" y="374992"/>
                  </a:lnTo>
                  <a:lnTo>
                    <a:pt x="1370279" y="345884"/>
                  </a:lnTo>
                  <a:lnTo>
                    <a:pt x="1335455" y="322745"/>
                  </a:lnTo>
                  <a:lnTo>
                    <a:pt x="1292821" y="303022"/>
                  </a:lnTo>
                  <a:lnTo>
                    <a:pt x="1263789" y="290017"/>
                  </a:lnTo>
                  <a:lnTo>
                    <a:pt x="1244104" y="277990"/>
                  </a:lnTo>
                  <a:lnTo>
                    <a:pt x="1232916" y="265696"/>
                  </a:lnTo>
                  <a:lnTo>
                    <a:pt x="1229372" y="251879"/>
                  </a:lnTo>
                  <a:lnTo>
                    <a:pt x="1233411" y="234315"/>
                  </a:lnTo>
                  <a:lnTo>
                    <a:pt x="1245247" y="220205"/>
                  </a:lnTo>
                  <a:lnTo>
                    <a:pt x="1264437" y="210832"/>
                  </a:lnTo>
                  <a:lnTo>
                    <a:pt x="1290574" y="207429"/>
                  </a:lnTo>
                  <a:lnTo>
                    <a:pt x="1318209" y="210185"/>
                  </a:lnTo>
                  <a:lnTo>
                    <a:pt x="1345628" y="218363"/>
                  </a:lnTo>
                  <a:lnTo>
                    <a:pt x="1372908" y="231813"/>
                  </a:lnTo>
                  <a:lnTo>
                    <a:pt x="1400136" y="250405"/>
                  </a:lnTo>
                  <a:lnTo>
                    <a:pt x="1450733" y="19262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98D22BCD-9A4A-254E-14E7-1C29C0F21369}"/>
                </a:ext>
              </a:extLst>
            </p:cNvPr>
            <p:cNvSpPr/>
            <p:nvPr/>
          </p:nvSpPr>
          <p:spPr>
            <a:xfrm>
              <a:off x="5896495" y="4331468"/>
              <a:ext cx="8522970" cy="1924685"/>
            </a:xfrm>
            <a:custGeom>
              <a:avLst/>
              <a:gdLst/>
              <a:ahLst/>
              <a:cxnLst/>
              <a:rect l="l" t="t" r="r" b="b"/>
              <a:pathLst>
                <a:path w="8522969" h="1924685">
                  <a:moveTo>
                    <a:pt x="2078456" y="1892427"/>
                  </a:moveTo>
                  <a:lnTo>
                    <a:pt x="1286421" y="18580"/>
                  </a:lnTo>
                  <a:lnTo>
                    <a:pt x="791667" y="18580"/>
                  </a:lnTo>
                  <a:lnTo>
                    <a:pt x="1033589" y="630770"/>
                  </a:lnTo>
                  <a:lnTo>
                    <a:pt x="1033932" y="629907"/>
                  </a:lnTo>
                  <a:lnTo>
                    <a:pt x="1241221" y="1156195"/>
                  </a:lnTo>
                  <a:lnTo>
                    <a:pt x="310184" y="1156106"/>
                  </a:lnTo>
                  <a:lnTo>
                    <a:pt x="0" y="1892427"/>
                  </a:lnTo>
                  <a:lnTo>
                    <a:pt x="539534" y="1892427"/>
                  </a:lnTo>
                  <a:lnTo>
                    <a:pt x="672452" y="1557540"/>
                  </a:lnTo>
                  <a:lnTo>
                    <a:pt x="1392707" y="1557540"/>
                  </a:lnTo>
                  <a:lnTo>
                    <a:pt x="1525625" y="1892427"/>
                  </a:lnTo>
                  <a:lnTo>
                    <a:pt x="2078456" y="1892427"/>
                  </a:lnTo>
                  <a:close/>
                </a:path>
                <a:path w="8522969" h="1924685">
                  <a:moveTo>
                    <a:pt x="3295840" y="31623"/>
                  </a:moveTo>
                  <a:lnTo>
                    <a:pt x="1666506" y="31623"/>
                  </a:lnTo>
                  <a:lnTo>
                    <a:pt x="1666506" y="483743"/>
                  </a:lnTo>
                  <a:lnTo>
                    <a:pt x="2222030" y="483743"/>
                  </a:lnTo>
                  <a:lnTo>
                    <a:pt x="2222030" y="1892173"/>
                  </a:lnTo>
                  <a:lnTo>
                    <a:pt x="2737662" y="1892173"/>
                  </a:lnTo>
                  <a:lnTo>
                    <a:pt x="2737662" y="483743"/>
                  </a:lnTo>
                  <a:lnTo>
                    <a:pt x="3295840" y="483743"/>
                  </a:lnTo>
                  <a:lnTo>
                    <a:pt x="3295840" y="31623"/>
                  </a:lnTo>
                  <a:close/>
                </a:path>
                <a:path w="8522969" h="1924685">
                  <a:moveTo>
                    <a:pt x="4961077" y="1313014"/>
                  </a:moveTo>
                  <a:lnTo>
                    <a:pt x="4959274" y="1264678"/>
                  </a:lnTo>
                  <a:lnTo>
                    <a:pt x="4953927" y="1219098"/>
                  </a:lnTo>
                  <a:lnTo>
                    <a:pt x="4945113" y="1176159"/>
                  </a:lnTo>
                  <a:lnTo>
                    <a:pt x="4932883" y="1135748"/>
                  </a:lnTo>
                  <a:lnTo>
                    <a:pt x="4917300" y="1097775"/>
                  </a:lnTo>
                  <a:lnTo>
                    <a:pt x="4898466" y="1062126"/>
                  </a:lnTo>
                  <a:lnTo>
                    <a:pt x="4876419" y="1028700"/>
                  </a:lnTo>
                  <a:lnTo>
                    <a:pt x="4851235" y="997369"/>
                  </a:lnTo>
                  <a:lnTo>
                    <a:pt x="4822990" y="968057"/>
                  </a:lnTo>
                  <a:lnTo>
                    <a:pt x="4791748" y="940625"/>
                  </a:lnTo>
                  <a:lnTo>
                    <a:pt x="4757572" y="914996"/>
                  </a:lnTo>
                  <a:lnTo>
                    <a:pt x="4720552" y="891044"/>
                  </a:lnTo>
                  <a:lnTo>
                    <a:pt x="4680737" y="868667"/>
                  </a:lnTo>
                  <a:lnTo>
                    <a:pt x="4638192" y="847750"/>
                  </a:lnTo>
                  <a:lnTo>
                    <a:pt x="4593006" y="828205"/>
                  </a:lnTo>
                  <a:lnTo>
                    <a:pt x="4545228" y="809917"/>
                  </a:lnTo>
                  <a:lnTo>
                    <a:pt x="4494949" y="792772"/>
                  </a:lnTo>
                  <a:lnTo>
                    <a:pt x="4442218" y="776681"/>
                  </a:lnTo>
                  <a:lnTo>
                    <a:pt x="4387113" y="761504"/>
                  </a:lnTo>
                  <a:lnTo>
                    <a:pt x="4329696" y="747166"/>
                  </a:lnTo>
                  <a:lnTo>
                    <a:pt x="4270045" y="733552"/>
                  </a:lnTo>
                  <a:lnTo>
                    <a:pt x="4181322" y="712495"/>
                  </a:lnTo>
                  <a:lnTo>
                    <a:pt x="4109478" y="692619"/>
                  </a:lnTo>
                  <a:lnTo>
                    <a:pt x="4052963" y="673112"/>
                  </a:lnTo>
                  <a:lnTo>
                    <a:pt x="4010215" y="653161"/>
                  </a:lnTo>
                  <a:lnTo>
                    <a:pt x="3959796" y="608723"/>
                  </a:lnTo>
                  <a:lnTo>
                    <a:pt x="3945763" y="552843"/>
                  </a:lnTo>
                  <a:lnTo>
                    <a:pt x="3945763" y="547522"/>
                  </a:lnTo>
                  <a:lnTo>
                    <a:pt x="3953116" y="508546"/>
                  </a:lnTo>
                  <a:lnTo>
                    <a:pt x="3975277" y="475576"/>
                  </a:lnTo>
                  <a:lnTo>
                    <a:pt x="4012349" y="450126"/>
                  </a:lnTo>
                  <a:lnTo>
                    <a:pt x="4064482" y="433743"/>
                  </a:lnTo>
                  <a:lnTo>
                    <a:pt x="4131805" y="427939"/>
                  </a:lnTo>
                  <a:lnTo>
                    <a:pt x="4177246" y="429450"/>
                  </a:lnTo>
                  <a:lnTo>
                    <a:pt x="4223588" y="433997"/>
                  </a:lnTo>
                  <a:lnTo>
                    <a:pt x="4270641" y="441579"/>
                  </a:lnTo>
                  <a:lnTo>
                    <a:pt x="4318241" y="452183"/>
                  </a:lnTo>
                  <a:lnTo>
                    <a:pt x="4366222" y="465823"/>
                  </a:lnTo>
                  <a:lnTo>
                    <a:pt x="4414418" y="482498"/>
                  </a:lnTo>
                  <a:lnTo>
                    <a:pt x="4462665" y="502196"/>
                  </a:lnTo>
                  <a:lnTo>
                    <a:pt x="4510798" y="524916"/>
                  </a:lnTo>
                  <a:lnTo>
                    <a:pt x="4558639" y="550684"/>
                  </a:lnTo>
                  <a:lnTo>
                    <a:pt x="4606023" y="579462"/>
                  </a:lnTo>
                  <a:lnTo>
                    <a:pt x="4652784" y="611289"/>
                  </a:lnTo>
                  <a:lnTo>
                    <a:pt x="4910607" y="247180"/>
                  </a:lnTo>
                  <a:lnTo>
                    <a:pt x="4872190" y="217690"/>
                  </a:lnTo>
                  <a:lnTo>
                    <a:pt x="4832680" y="190004"/>
                  </a:lnTo>
                  <a:lnTo>
                    <a:pt x="4792053" y="164160"/>
                  </a:lnTo>
                  <a:lnTo>
                    <a:pt x="4750244" y="140157"/>
                  </a:lnTo>
                  <a:lnTo>
                    <a:pt x="4707255" y="118008"/>
                  </a:lnTo>
                  <a:lnTo>
                    <a:pt x="4663021" y="97726"/>
                  </a:lnTo>
                  <a:lnTo>
                    <a:pt x="4617517" y="79311"/>
                  </a:lnTo>
                  <a:lnTo>
                    <a:pt x="4570717" y="62788"/>
                  </a:lnTo>
                  <a:lnTo>
                    <a:pt x="4522571" y="48171"/>
                  </a:lnTo>
                  <a:lnTo>
                    <a:pt x="4473041" y="35458"/>
                  </a:lnTo>
                  <a:lnTo>
                    <a:pt x="4422114" y="24676"/>
                  </a:lnTo>
                  <a:lnTo>
                    <a:pt x="4369740" y="15824"/>
                  </a:lnTo>
                  <a:lnTo>
                    <a:pt x="4315892" y="8928"/>
                  </a:lnTo>
                  <a:lnTo>
                    <a:pt x="4260520" y="3975"/>
                  </a:lnTo>
                  <a:lnTo>
                    <a:pt x="4203598" y="1003"/>
                  </a:lnTo>
                  <a:lnTo>
                    <a:pt x="4145089" y="0"/>
                  </a:lnTo>
                  <a:lnTo>
                    <a:pt x="4089946" y="1295"/>
                  </a:lnTo>
                  <a:lnTo>
                    <a:pt x="4036225" y="5118"/>
                  </a:lnTo>
                  <a:lnTo>
                    <a:pt x="3983977" y="11417"/>
                  </a:lnTo>
                  <a:lnTo>
                    <a:pt x="3933304" y="20116"/>
                  </a:lnTo>
                  <a:lnTo>
                    <a:pt x="3884282" y="31140"/>
                  </a:lnTo>
                  <a:lnTo>
                    <a:pt x="3837013" y="44437"/>
                  </a:lnTo>
                  <a:lnTo>
                    <a:pt x="3791559" y="59931"/>
                  </a:lnTo>
                  <a:lnTo>
                    <a:pt x="3748011" y="77571"/>
                  </a:lnTo>
                  <a:lnTo>
                    <a:pt x="3706457" y="97269"/>
                  </a:lnTo>
                  <a:lnTo>
                    <a:pt x="3666972" y="118973"/>
                  </a:lnTo>
                  <a:lnTo>
                    <a:pt x="3629647" y="142608"/>
                  </a:lnTo>
                  <a:lnTo>
                    <a:pt x="3594570" y="168109"/>
                  </a:lnTo>
                  <a:lnTo>
                    <a:pt x="3561816" y="195402"/>
                  </a:lnTo>
                  <a:lnTo>
                    <a:pt x="3531463" y="224434"/>
                  </a:lnTo>
                  <a:lnTo>
                    <a:pt x="3503612" y="255143"/>
                  </a:lnTo>
                  <a:lnTo>
                    <a:pt x="3478339" y="287439"/>
                  </a:lnTo>
                  <a:lnTo>
                    <a:pt x="3455720" y="321271"/>
                  </a:lnTo>
                  <a:lnTo>
                    <a:pt x="3435845" y="356565"/>
                  </a:lnTo>
                  <a:lnTo>
                    <a:pt x="3418802" y="393255"/>
                  </a:lnTo>
                  <a:lnTo>
                    <a:pt x="3404666" y="431279"/>
                  </a:lnTo>
                  <a:lnTo>
                    <a:pt x="3393529" y="470573"/>
                  </a:lnTo>
                  <a:lnTo>
                    <a:pt x="3385464" y="511060"/>
                  </a:lnTo>
                  <a:lnTo>
                    <a:pt x="3380575" y="552678"/>
                  </a:lnTo>
                  <a:lnTo>
                    <a:pt x="3378924" y="595363"/>
                  </a:lnTo>
                  <a:lnTo>
                    <a:pt x="3378924" y="600684"/>
                  </a:lnTo>
                  <a:lnTo>
                    <a:pt x="3380892" y="648754"/>
                  </a:lnTo>
                  <a:lnTo>
                    <a:pt x="3386696" y="693902"/>
                  </a:lnTo>
                  <a:lnTo>
                    <a:pt x="3396183" y="736257"/>
                  </a:lnTo>
                  <a:lnTo>
                    <a:pt x="3409200" y="775931"/>
                  </a:lnTo>
                  <a:lnTo>
                    <a:pt x="3425609" y="813041"/>
                  </a:lnTo>
                  <a:lnTo>
                    <a:pt x="3445243" y="847725"/>
                  </a:lnTo>
                  <a:lnTo>
                    <a:pt x="3467951" y="880084"/>
                  </a:lnTo>
                  <a:lnTo>
                    <a:pt x="3493592" y="910259"/>
                  </a:lnTo>
                  <a:lnTo>
                    <a:pt x="3522014" y="938364"/>
                  </a:lnTo>
                  <a:lnTo>
                    <a:pt x="3553053" y="964514"/>
                  </a:lnTo>
                  <a:lnTo>
                    <a:pt x="3586569" y="988847"/>
                  </a:lnTo>
                  <a:lnTo>
                    <a:pt x="3622395" y="1011466"/>
                  </a:lnTo>
                  <a:lnTo>
                    <a:pt x="3660406" y="1032510"/>
                  </a:lnTo>
                  <a:lnTo>
                    <a:pt x="3700424" y="1052093"/>
                  </a:lnTo>
                  <a:lnTo>
                    <a:pt x="3742321" y="1070343"/>
                  </a:lnTo>
                  <a:lnTo>
                    <a:pt x="3785933" y="1087361"/>
                  </a:lnTo>
                  <a:lnTo>
                    <a:pt x="3831107" y="1103299"/>
                  </a:lnTo>
                  <a:lnTo>
                    <a:pt x="3877691" y="1118260"/>
                  </a:lnTo>
                  <a:lnTo>
                    <a:pt x="3925532" y="1132370"/>
                  </a:lnTo>
                  <a:lnTo>
                    <a:pt x="3974490" y="1145755"/>
                  </a:lnTo>
                  <a:lnTo>
                    <a:pt x="4024414" y="1158532"/>
                  </a:lnTo>
                  <a:lnTo>
                    <a:pt x="4075138" y="1170813"/>
                  </a:lnTo>
                  <a:lnTo>
                    <a:pt x="4126522" y="1182751"/>
                  </a:lnTo>
                  <a:lnTo>
                    <a:pt x="4213364" y="1204785"/>
                  </a:lnTo>
                  <a:lnTo>
                    <a:pt x="4283570" y="1225562"/>
                  </a:lnTo>
                  <a:lnTo>
                    <a:pt x="4338713" y="1245768"/>
                  </a:lnTo>
                  <a:lnTo>
                    <a:pt x="4380331" y="1266139"/>
                  </a:lnTo>
                  <a:lnTo>
                    <a:pt x="4429252" y="1310208"/>
                  </a:lnTo>
                  <a:lnTo>
                    <a:pt x="4442790" y="1363510"/>
                  </a:lnTo>
                  <a:lnTo>
                    <a:pt x="4442790" y="1368818"/>
                  </a:lnTo>
                  <a:lnTo>
                    <a:pt x="4418279" y="1437347"/>
                  </a:lnTo>
                  <a:lnTo>
                    <a:pt x="4387977" y="1462532"/>
                  </a:lnTo>
                  <a:lnTo>
                    <a:pt x="4345927" y="1481061"/>
                  </a:lnTo>
                  <a:lnTo>
                    <a:pt x="4292358" y="1492504"/>
                  </a:lnTo>
                  <a:lnTo>
                    <a:pt x="4227487" y="1496415"/>
                  </a:lnTo>
                  <a:lnTo>
                    <a:pt x="4180903" y="1495247"/>
                  </a:lnTo>
                  <a:lnTo>
                    <a:pt x="4133519" y="1491729"/>
                  </a:lnTo>
                  <a:lnTo>
                    <a:pt x="4085539" y="1485874"/>
                  </a:lnTo>
                  <a:lnTo>
                    <a:pt x="4037190" y="1477721"/>
                  </a:lnTo>
                  <a:lnTo>
                    <a:pt x="3988676" y="1467281"/>
                  </a:lnTo>
                  <a:lnTo>
                    <a:pt x="3940187" y="1454569"/>
                  </a:lnTo>
                  <a:lnTo>
                    <a:pt x="3891940" y="1439595"/>
                  </a:lnTo>
                  <a:lnTo>
                    <a:pt x="3844137" y="1422387"/>
                  </a:lnTo>
                  <a:lnTo>
                    <a:pt x="3796995" y="1402956"/>
                  </a:lnTo>
                  <a:lnTo>
                    <a:pt x="3750716" y="1381328"/>
                  </a:lnTo>
                  <a:lnTo>
                    <a:pt x="3705491" y="1357515"/>
                  </a:lnTo>
                  <a:lnTo>
                    <a:pt x="3661549" y="1331531"/>
                  </a:lnTo>
                  <a:lnTo>
                    <a:pt x="3619081" y="1303401"/>
                  </a:lnTo>
                  <a:lnTo>
                    <a:pt x="3578314" y="1273136"/>
                  </a:lnTo>
                  <a:lnTo>
                    <a:pt x="3291255" y="1615998"/>
                  </a:lnTo>
                  <a:lnTo>
                    <a:pt x="3328428" y="1647469"/>
                  </a:lnTo>
                  <a:lnTo>
                    <a:pt x="3366859" y="1677263"/>
                  </a:lnTo>
                  <a:lnTo>
                    <a:pt x="3406521" y="1705381"/>
                  </a:lnTo>
                  <a:lnTo>
                    <a:pt x="3447338" y="1731797"/>
                  </a:lnTo>
                  <a:lnTo>
                    <a:pt x="3489261" y="1756537"/>
                  </a:lnTo>
                  <a:lnTo>
                    <a:pt x="3532251" y="1779574"/>
                  </a:lnTo>
                  <a:lnTo>
                    <a:pt x="3576243" y="1800936"/>
                  </a:lnTo>
                  <a:lnTo>
                    <a:pt x="3621189" y="1820595"/>
                  </a:lnTo>
                  <a:lnTo>
                    <a:pt x="3667023" y="1838553"/>
                  </a:lnTo>
                  <a:lnTo>
                    <a:pt x="3713708" y="1854809"/>
                  </a:lnTo>
                  <a:lnTo>
                    <a:pt x="3761194" y="1869376"/>
                  </a:lnTo>
                  <a:lnTo>
                    <a:pt x="3809403" y="1882228"/>
                  </a:lnTo>
                  <a:lnTo>
                    <a:pt x="3858298" y="1893379"/>
                  </a:lnTo>
                  <a:lnTo>
                    <a:pt x="3907828" y="1902815"/>
                  </a:lnTo>
                  <a:lnTo>
                    <a:pt x="3957929" y="1910549"/>
                  </a:lnTo>
                  <a:lnTo>
                    <a:pt x="4008564" y="1916557"/>
                  </a:lnTo>
                  <a:lnTo>
                    <a:pt x="4059656" y="1920862"/>
                  </a:lnTo>
                  <a:lnTo>
                    <a:pt x="4111180" y="1923440"/>
                  </a:lnTo>
                  <a:lnTo>
                    <a:pt x="4163060" y="1924304"/>
                  </a:lnTo>
                  <a:lnTo>
                    <a:pt x="4216755" y="1923224"/>
                  </a:lnTo>
                  <a:lnTo>
                    <a:pt x="4269346" y="1919998"/>
                  </a:lnTo>
                  <a:lnTo>
                    <a:pt x="4320730" y="1914664"/>
                  </a:lnTo>
                  <a:lnTo>
                    <a:pt x="4370832" y="1907247"/>
                  </a:lnTo>
                  <a:lnTo>
                    <a:pt x="4419549" y="1897761"/>
                  </a:lnTo>
                  <a:lnTo>
                    <a:pt x="4466793" y="1886254"/>
                  </a:lnTo>
                  <a:lnTo>
                    <a:pt x="4512462" y="1872742"/>
                  </a:lnTo>
                  <a:lnTo>
                    <a:pt x="4556468" y="1857248"/>
                  </a:lnTo>
                  <a:lnTo>
                    <a:pt x="4598733" y="1839810"/>
                  </a:lnTo>
                  <a:lnTo>
                    <a:pt x="4639145" y="1820456"/>
                  </a:lnTo>
                  <a:lnTo>
                    <a:pt x="4677613" y="1799196"/>
                  </a:lnTo>
                  <a:lnTo>
                    <a:pt x="4714062" y="1776082"/>
                  </a:lnTo>
                  <a:lnTo>
                    <a:pt x="4748390" y="1751126"/>
                  </a:lnTo>
                  <a:lnTo>
                    <a:pt x="4780496" y="1724355"/>
                  </a:lnTo>
                  <a:lnTo>
                    <a:pt x="4810290" y="1695805"/>
                  </a:lnTo>
                  <a:lnTo>
                    <a:pt x="4837696" y="1665503"/>
                  </a:lnTo>
                  <a:lnTo>
                    <a:pt x="4862601" y="1633461"/>
                  </a:lnTo>
                  <a:lnTo>
                    <a:pt x="4884928" y="1599730"/>
                  </a:lnTo>
                  <a:lnTo>
                    <a:pt x="4904575" y="1564322"/>
                  </a:lnTo>
                  <a:lnTo>
                    <a:pt x="4921453" y="1527276"/>
                  </a:lnTo>
                  <a:lnTo>
                    <a:pt x="4935474" y="1488605"/>
                  </a:lnTo>
                  <a:lnTo>
                    <a:pt x="4946535" y="1448346"/>
                  </a:lnTo>
                  <a:lnTo>
                    <a:pt x="4954549" y="1406512"/>
                  </a:lnTo>
                  <a:lnTo>
                    <a:pt x="4959426" y="1363154"/>
                  </a:lnTo>
                  <a:lnTo>
                    <a:pt x="4961077" y="1318285"/>
                  </a:lnTo>
                  <a:lnTo>
                    <a:pt x="4961077" y="1313014"/>
                  </a:lnTo>
                  <a:close/>
                </a:path>
                <a:path w="8522969" h="1924685">
                  <a:moveTo>
                    <a:pt x="6585064" y="1313014"/>
                  </a:moveTo>
                  <a:lnTo>
                    <a:pt x="6583273" y="1264678"/>
                  </a:lnTo>
                  <a:lnTo>
                    <a:pt x="6577927" y="1219098"/>
                  </a:lnTo>
                  <a:lnTo>
                    <a:pt x="6569113" y="1176159"/>
                  </a:lnTo>
                  <a:lnTo>
                    <a:pt x="6556870" y="1135748"/>
                  </a:lnTo>
                  <a:lnTo>
                    <a:pt x="6541300" y="1097775"/>
                  </a:lnTo>
                  <a:lnTo>
                    <a:pt x="6522466" y="1062126"/>
                  </a:lnTo>
                  <a:lnTo>
                    <a:pt x="6500419" y="1028700"/>
                  </a:lnTo>
                  <a:lnTo>
                    <a:pt x="6475235" y="997369"/>
                  </a:lnTo>
                  <a:lnTo>
                    <a:pt x="6446990" y="968057"/>
                  </a:lnTo>
                  <a:lnTo>
                    <a:pt x="6415748" y="940625"/>
                  </a:lnTo>
                  <a:lnTo>
                    <a:pt x="6381572" y="914996"/>
                  </a:lnTo>
                  <a:lnTo>
                    <a:pt x="6344552" y="891044"/>
                  </a:lnTo>
                  <a:lnTo>
                    <a:pt x="6304724" y="868667"/>
                  </a:lnTo>
                  <a:lnTo>
                    <a:pt x="6262192" y="847750"/>
                  </a:lnTo>
                  <a:lnTo>
                    <a:pt x="6217005" y="828205"/>
                  </a:lnTo>
                  <a:lnTo>
                    <a:pt x="6169228" y="809917"/>
                  </a:lnTo>
                  <a:lnTo>
                    <a:pt x="6118949" y="792772"/>
                  </a:lnTo>
                  <a:lnTo>
                    <a:pt x="6066206" y="776681"/>
                  </a:lnTo>
                  <a:lnTo>
                    <a:pt x="6011100" y="761504"/>
                  </a:lnTo>
                  <a:lnTo>
                    <a:pt x="5953684" y="747166"/>
                  </a:lnTo>
                  <a:lnTo>
                    <a:pt x="5894032" y="733552"/>
                  </a:lnTo>
                  <a:lnTo>
                    <a:pt x="5805309" y="712495"/>
                  </a:lnTo>
                  <a:lnTo>
                    <a:pt x="5733466" y="692619"/>
                  </a:lnTo>
                  <a:lnTo>
                    <a:pt x="5676951" y="673112"/>
                  </a:lnTo>
                  <a:lnTo>
                    <a:pt x="5634215" y="653161"/>
                  </a:lnTo>
                  <a:lnTo>
                    <a:pt x="5583796" y="608723"/>
                  </a:lnTo>
                  <a:lnTo>
                    <a:pt x="5569763" y="552843"/>
                  </a:lnTo>
                  <a:lnTo>
                    <a:pt x="5569763" y="547522"/>
                  </a:lnTo>
                  <a:lnTo>
                    <a:pt x="5577116" y="508546"/>
                  </a:lnTo>
                  <a:lnTo>
                    <a:pt x="5599277" y="475576"/>
                  </a:lnTo>
                  <a:lnTo>
                    <a:pt x="5636349" y="450126"/>
                  </a:lnTo>
                  <a:lnTo>
                    <a:pt x="5688495" y="433743"/>
                  </a:lnTo>
                  <a:lnTo>
                    <a:pt x="5755805" y="427939"/>
                  </a:lnTo>
                  <a:lnTo>
                    <a:pt x="5801258" y="429450"/>
                  </a:lnTo>
                  <a:lnTo>
                    <a:pt x="5847588" y="433997"/>
                  </a:lnTo>
                  <a:lnTo>
                    <a:pt x="5894641" y="441579"/>
                  </a:lnTo>
                  <a:lnTo>
                    <a:pt x="5942241" y="452183"/>
                  </a:lnTo>
                  <a:lnTo>
                    <a:pt x="5990221" y="465823"/>
                  </a:lnTo>
                  <a:lnTo>
                    <a:pt x="6038418" y="482498"/>
                  </a:lnTo>
                  <a:lnTo>
                    <a:pt x="6086665" y="502196"/>
                  </a:lnTo>
                  <a:lnTo>
                    <a:pt x="6134786" y="524916"/>
                  </a:lnTo>
                  <a:lnTo>
                    <a:pt x="6182626" y="550684"/>
                  </a:lnTo>
                  <a:lnTo>
                    <a:pt x="6230010" y="579462"/>
                  </a:lnTo>
                  <a:lnTo>
                    <a:pt x="6276772" y="611289"/>
                  </a:lnTo>
                  <a:lnTo>
                    <a:pt x="6534594" y="247180"/>
                  </a:lnTo>
                  <a:lnTo>
                    <a:pt x="6496177" y="217690"/>
                  </a:lnTo>
                  <a:lnTo>
                    <a:pt x="6456667" y="190004"/>
                  </a:lnTo>
                  <a:lnTo>
                    <a:pt x="6416040" y="164160"/>
                  </a:lnTo>
                  <a:lnTo>
                    <a:pt x="6374231" y="140157"/>
                  </a:lnTo>
                  <a:lnTo>
                    <a:pt x="6331242" y="118008"/>
                  </a:lnTo>
                  <a:lnTo>
                    <a:pt x="6287008" y="97726"/>
                  </a:lnTo>
                  <a:lnTo>
                    <a:pt x="6241504" y="79311"/>
                  </a:lnTo>
                  <a:lnTo>
                    <a:pt x="6194704" y="62788"/>
                  </a:lnTo>
                  <a:lnTo>
                    <a:pt x="6146558" y="48171"/>
                  </a:lnTo>
                  <a:lnTo>
                    <a:pt x="6097041" y="35458"/>
                  </a:lnTo>
                  <a:lnTo>
                    <a:pt x="6046114" y="24676"/>
                  </a:lnTo>
                  <a:lnTo>
                    <a:pt x="5993739" y="15824"/>
                  </a:lnTo>
                  <a:lnTo>
                    <a:pt x="5939891" y="8928"/>
                  </a:lnTo>
                  <a:lnTo>
                    <a:pt x="5884519" y="3975"/>
                  </a:lnTo>
                  <a:lnTo>
                    <a:pt x="5827598" y="1003"/>
                  </a:lnTo>
                  <a:lnTo>
                    <a:pt x="5769089" y="0"/>
                  </a:lnTo>
                  <a:lnTo>
                    <a:pt x="5711837" y="1409"/>
                  </a:lnTo>
                  <a:lnTo>
                    <a:pt x="5656605" y="5575"/>
                  </a:lnTo>
                  <a:lnTo>
                    <a:pt x="5603418" y="12420"/>
                  </a:lnTo>
                  <a:lnTo>
                    <a:pt x="5552338" y="21856"/>
                  </a:lnTo>
                  <a:lnTo>
                    <a:pt x="5503418" y="33845"/>
                  </a:lnTo>
                  <a:lnTo>
                    <a:pt x="5456707" y="48272"/>
                  </a:lnTo>
                  <a:lnTo>
                    <a:pt x="5412257" y="65087"/>
                  </a:lnTo>
                  <a:lnTo>
                    <a:pt x="5370119" y="84188"/>
                  </a:lnTo>
                  <a:lnTo>
                    <a:pt x="5330329" y="105524"/>
                  </a:lnTo>
                  <a:lnTo>
                    <a:pt x="5292941" y="129019"/>
                  </a:lnTo>
                  <a:lnTo>
                    <a:pt x="5258028" y="154571"/>
                  </a:lnTo>
                  <a:lnTo>
                    <a:pt x="5225605" y="182130"/>
                  </a:lnTo>
                  <a:lnTo>
                    <a:pt x="5195748" y="211607"/>
                  </a:lnTo>
                  <a:lnTo>
                    <a:pt x="5168506" y="242925"/>
                  </a:lnTo>
                  <a:lnTo>
                    <a:pt x="5143906" y="276021"/>
                  </a:lnTo>
                  <a:lnTo>
                    <a:pt x="5122024" y="310807"/>
                  </a:lnTo>
                  <a:lnTo>
                    <a:pt x="5102885" y="347218"/>
                  </a:lnTo>
                  <a:lnTo>
                    <a:pt x="5086566" y="385165"/>
                  </a:lnTo>
                  <a:lnTo>
                    <a:pt x="5073091" y="424573"/>
                  </a:lnTo>
                  <a:lnTo>
                    <a:pt x="5062537" y="465378"/>
                  </a:lnTo>
                  <a:lnTo>
                    <a:pt x="5054930" y="507492"/>
                  </a:lnTo>
                  <a:lnTo>
                    <a:pt x="5050320" y="550849"/>
                  </a:lnTo>
                  <a:lnTo>
                    <a:pt x="5048783" y="595363"/>
                  </a:lnTo>
                  <a:lnTo>
                    <a:pt x="5048783" y="600684"/>
                  </a:lnTo>
                  <a:lnTo>
                    <a:pt x="5050650" y="650875"/>
                  </a:lnTo>
                  <a:lnTo>
                    <a:pt x="5056200" y="697865"/>
                  </a:lnTo>
                  <a:lnTo>
                    <a:pt x="5065293" y="741819"/>
                  </a:lnTo>
                  <a:lnTo>
                    <a:pt x="5077803" y="782866"/>
                  </a:lnTo>
                  <a:lnTo>
                    <a:pt x="5093614" y="821131"/>
                  </a:lnTo>
                  <a:lnTo>
                    <a:pt x="5112626" y="856767"/>
                  </a:lnTo>
                  <a:lnTo>
                    <a:pt x="5134686" y="889914"/>
                  </a:lnTo>
                  <a:lnTo>
                    <a:pt x="5159692" y="920711"/>
                  </a:lnTo>
                  <a:lnTo>
                    <a:pt x="5187505" y="949286"/>
                  </a:lnTo>
                  <a:lnTo>
                    <a:pt x="5218023" y="975791"/>
                  </a:lnTo>
                  <a:lnTo>
                    <a:pt x="5251120" y="1000366"/>
                  </a:lnTo>
                  <a:lnTo>
                    <a:pt x="5286680" y="1023137"/>
                  </a:lnTo>
                  <a:lnTo>
                    <a:pt x="5324564" y="1044244"/>
                  </a:lnTo>
                  <a:lnTo>
                    <a:pt x="5364658" y="1063853"/>
                  </a:lnTo>
                  <a:lnTo>
                    <a:pt x="5406847" y="1082078"/>
                  </a:lnTo>
                  <a:lnTo>
                    <a:pt x="5451005" y="1099058"/>
                  </a:lnTo>
                  <a:lnTo>
                    <a:pt x="5497017" y="1114933"/>
                  </a:lnTo>
                  <a:lnTo>
                    <a:pt x="5544744" y="1129868"/>
                  </a:lnTo>
                  <a:lnTo>
                    <a:pt x="5594083" y="1143965"/>
                  </a:lnTo>
                  <a:lnTo>
                    <a:pt x="5644908" y="1157389"/>
                  </a:lnTo>
                  <a:lnTo>
                    <a:pt x="5697093" y="1170266"/>
                  </a:lnTo>
                  <a:lnTo>
                    <a:pt x="5750534" y="1182751"/>
                  </a:lnTo>
                  <a:lnTo>
                    <a:pt x="5837364" y="1204785"/>
                  </a:lnTo>
                  <a:lnTo>
                    <a:pt x="5907583" y="1225562"/>
                  </a:lnTo>
                  <a:lnTo>
                    <a:pt x="5962713" y="1245768"/>
                  </a:lnTo>
                  <a:lnTo>
                    <a:pt x="6004331" y="1266139"/>
                  </a:lnTo>
                  <a:lnTo>
                    <a:pt x="6053252" y="1310208"/>
                  </a:lnTo>
                  <a:lnTo>
                    <a:pt x="6066777" y="1363510"/>
                  </a:lnTo>
                  <a:lnTo>
                    <a:pt x="6066777" y="1368818"/>
                  </a:lnTo>
                  <a:lnTo>
                    <a:pt x="6042266" y="1437347"/>
                  </a:lnTo>
                  <a:lnTo>
                    <a:pt x="6011964" y="1462532"/>
                  </a:lnTo>
                  <a:lnTo>
                    <a:pt x="5969914" y="1481061"/>
                  </a:lnTo>
                  <a:lnTo>
                    <a:pt x="5916346" y="1492504"/>
                  </a:lnTo>
                  <a:lnTo>
                    <a:pt x="5851474" y="1496415"/>
                  </a:lnTo>
                  <a:lnTo>
                    <a:pt x="5802046" y="1495056"/>
                  </a:lnTo>
                  <a:lnTo>
                    <a:pt x="5753074" y="1490980"/>
                  </a:lnTo>
                  <a:lnTo>
                    <a:pt x="5704598" y="1484198"/>
                  </a:lnTo>
                  <a:lnTo>
                    <a:pt x="5656618" y="1474749"/>
                  </a:lnTo>
                  <a:lnTo>
                    <a:pt x="5609133" y="1462659"/>
                  </a:lnTo>
                  <a:lnTo>
                    <a:pt x="5562155" y="1447939"/>
                  </a:lnTo>
                  <a:lnTo>
                    <a:pt x="5515699" y="1430604"/>
                  </a:lnTo>
                  <a:lnTo>
                    <a:pt x="5469763" y="1410690"/>
                  </a:lnTo>
                  <a:lnTo>
                    <a:pt x="5424348" y="1388224"/>
                  </a:lnTo>
                  <a:lnTo>
                    <a:pt x="5379478" y="1363205"/>
                  </a:lnTo>
                  <a:lnTo>
                    <a:pt x="5335155" y="1335671"/>
                  </a:lnTo>
                  <a:lnTo>
                    <a:pt x="5291379" y="1305648"/>
                  </a:lnTo>
                  <a:lnTo>
                    <a:pt x="5248173" y="1273136"/>
                  </a:lnTo>
                  <a:lnTo>
                    <a:pt x="4961115" y="1615998"/>
                  </a:lnTo>
                  <a:lnTo>
                    <a:pt x="4999977" y="1649171"/>
                  </a:lnTo>
                  <a:lnTo>
                    <a:pt x="5039499" y="1680476"/>
                  </a:lnTo>
                  <a:lnTo>
                    <a:pt x="5079708" y="1709902"/>
                  </a:lnTo>
                  <a:lnTo>
                    <a:pt x="5120627" y="1737436"/>
                  </a:lnTo>
                  <a:lnTo>
                    <a:pt x="5162308" y="1763102"/>
                  </a:lnTo>
                  <a:lnTo>
                    <a:pt x="5204777" y="1786890"/>
                  </a:lnTo>
                  <a:lnTo>
                    <a:pt x="5248059" y="1808784"/>
                  </a:lnTo>
                  <a:lnTo>
                    <a:pt x="5292191" y="1828787"/>
                  </a:lnTo>
                  <a:lnTo>
                    <a:pt x="5337200" y="1846897"/>
                  </a:lnTo>
                  <a:lnTo>
                    <a:pt x="5383123" y="1863115"/>
                  </a:lnTo>
                  <a:lnTo>
                    <a:pt x="5429986" y="1877428"/>
                  </a:lnTo>
                  <a:lnTo>
                    <a:pt x="5477815" y="1889848"/>
                  </a:lnTo>
                  <a:lnTo>
                    <a:pt x="5526659" y="1900364"/>
                  </a:lnTo>
                  <a:lnTo>
                    <a:pt x="5576532" y="1908975"/>
                  </a:lnTo>
                  <a:lnTo>
                    <a:pt x="5627484" y="1915680"/>
                  </a:lnTo>
                  <a:lnTo>
                    <a:pt x="5679529" y="1920468"/>
                  </a:lnTo>
                  <a:lnTo>
                    <a:pt x="5732716" y="1923338"/>
                  </a:lnTo>
                  <a:lnTo>
                    <a:pt x="5787047" y="1924304"/>
                  </a:lnTo>
                  <a:lnTo>
                    <a:pt x="5840742" y="1923224"/>
                  </a:lnTo>
                  <a:lnTo>
                    <a:pt x="5893333" y="1919998"/>
                  </a:lnTo>
                  <a:lnTo>
                    <a:pt x="5944730" y="1914664"/>
                  </a:lnTo>
                  <a:lnTo>
                    <a:pt x="5994832" y="1907247"/>
                  </a:lnTo>
                  <a:lnTo>
                    <a:pt x="6043549" y="1897761"/>
                  </a:lnTo>
                  <a:lnTo>
                    <a:pt x="6090780" y="1886254"/>
                  </a:lnTo>
                  <a:lnTo>
                    <a:pt x="6136462" y="1872742"/>
                  </a:lnTo>
                  <a:lnTo>
                    <a:pt x="6180467" y="1857248"/>
                  </a:lnTo>
                  <a:lnTo>
                    <a:pt x="6222733" y="1839810"/>
                  </a:lnTo>
                  <a:lnTo>
                    <a:pt x="6263144" y="1820456"/>
                  </a:lnTo>
                  <a:lnTo>
                    <a:pt x="6301613" y="1799196"/>
                  </a:lnTo>
                  <a:lnTo>
                    <a:pt x="6338062" y="1776082"/>
                  </a:lnTo>
                  <a:lnTo>
                    <a:pt x="6372377" y="1751126"/>
                  </a:lnTo>
                  <a:lnTo>
                    <a:pt x="6404496" y="1724355"/>
                  </a:lnTo>
                  <a:lnTo>
                    <a:pt x="6434290" y="1695805"/>
                  </a:lnTo>
                  <a:lnTo>
                    <a:pt x="6461696" y="1665503"/>
                  </a:lnTo>
                  <a:lnTo>
                    <a:pt x="6486601" y="1633461"/>
                  </a:lnTo>
                  <a:lnTo>
                    <a:pt x="6508928" y="1599730"/>
                  </a:lnTo>
                  <a:lnTo>
                    <a:pt x="6528575" y="1564322"/>
                  </a:lnTo>
                  <a:lnTo>
                    <a:pt x="6545453" y="1527276"/>
                  </a:lnTo>
                  <a:lnTo>
                    <a:pt x="6559461" y="1488605"/>
                  </a:lnTo>
                  <a:lnTo>
                    <a:pt x="6570535" y="1448346"/>
                  </a:lnTo>
                  <a:lnTo>
                    <a:pt x="6578549" y="1406512"/>
                  </a:lnTo>
                  <a:lnTo>
                    <a:pt x="6583426" y="1363154"/>
                  </a:lnTo>
                  <a:lnTo>
                    <a:pt x="6585064" y="1318285"/>
                  </a:lnTo>
                  <a:lnTo>
                    <a:pt x="6585064" y="1313014"/>
                  </a:lnTo>
                  <a:close/>
                </a:path>
                <a:path w="8522969" h="1924685">
                  <a:moveTo>
                    <a:pt x="8522652" y="1892427"/>
                  </a:moveTo>
                  <a:lnTo>
                    <a:pt x="8381124" y="1557540"/>
                  </a:lnTo>
                  <a:lnTo>
                    <a:pt x="8211502" y="1156208"/>
                  </a:lnTo>
                  <a:lnTo>
                    <a:pt x="7989862" y="631723"/>
                  </a:lnTo>
                  <a:lnTo>
                    <a:pt x="7730731" y="18580"/>
                  </a:lnTo>
                  <a:lnTo>
                    <a:pt x="7682458" y="18580"/>
                  </a:lnTo>
                  <a:lnTo>
                    <a:pt x="7682458" y="1156208"/>
                  </a:lnTo>
                  <a:lnTo>
                    <a:pt x="7250506" y="1156208"/>
                  </a:lnTo>
                  <a:lnTo>
                    <a:pt x="7477341" y="631723"/>
                  </a:lnTo>
                  <a:lnTo>
                    <a:pt x="7682458" y="1156208"/>
                  </a:lnTo>
                  <a:lnTo>
                    <a:pt x="7682458" y="18580"/>
                  </a:lnTo>
                  <a:lnTo>
                    <a:pt x="7233704" y="18580"/>
                  </a:lnTo>
                  <a:lnTo>
                    <a:pt x="6444183" y="1892427"/>
                  </a:lnTo>
                  <a:lnTo>
                    <a:pt x="6983717" y="1892427"/>
                  </a:lnTo>
                  <a:lnTo>
                    <a:pt x="7116762" y="1557540"/>
                  </a:lnTo>
                  <a:lnTo>
                    <a:pt x="7837017" y="1557540"/>
                  </a:lnTo>
                  <a:lnTo>
                    <a:pt x="7969821" y="1892427"/>
                  </a:lnTo>
                  <a:lnTo>
                    <a:pt x="8522652" y="1892427"/>
                  </a:lnTo>
                  <a:close/>
                </a:path>
              </a:pathLst>
            </a:custGeom>
            <a:solidFill>
              <a:srgbClr val="19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CDD53D12-7581-59DD-9276-74E8659F0CC9}"/>
                </a:ext>
              </a:extLst>
            </p:cNvPr>
            <p:cNvSpPr/>
            <p:nvPr/>
          </p:nvSpPr>
          <p:spPr>
            <a:xfrm>
              <a:off x="6252603" y="4503248"/>
              <a:ext cx="707390" cy="870585"/>
            </a:xfrm>
            <a:custGeom>
              <a:avLst/>
              <a:gdLst/>
              <a:ahLst/>
              <a:cxnLst/>
              <a:rect l="l" t="t" r="r" b="b"/>
              <a:pathLst>
                <a:path w="707390" h="870585">
                  <a:moveTo>
                    <a:pt x="427228" y="161315"/>
                  </a:moveTo>
                  <a:lnTo>
                    <a:pt x="363474" y="0"/>
                  </a:lnTo>
                  <a:lnTo>
                    <a:pt x="296075" y="161315"/>
                  </a:lnTo>
                  <a:lnTo>
                    <a:pt x="427228" y="161315"/>
                  </a:lnTo>
                  <a:close/>
                </a:path>
                <a:path w="707390" h="870585">
                  <a:moveTo>
                    <a:pt x="547370" y="465340"/>
                  </a:moveTo>
                  <a:lnTo>
                    <a:pt x="486664" y="311721"/>
                  </a:lnTo>
                  <a:lnTo>
                    <a:pt x="233222" y="311721"/>
                  </a:lnTo>
                  <a:lnTo>
                    <a:pt x="169037" y="465340"/>
                  </a:lnTo>
                  <a:lnTo>
                    <a:pt x="547370" y="465340"/>
                  </a:lnTo>
                  <a:close/>
                </a:path>
                <a:path w="707390" h="870585">
                  <a:moveTo>
                    <a:pt x="707263" y="869962"/>
                  </a:moveTo>
                  <a:lnTo>
                    <a:pt x="592455" y="579437"/>
                  </a:lnTo>
                  <a:lnTo>
                    <a:pt x="121361" y="579437"/>
                  </a:lnTo>
                  <a:lnTo>
                    <a:pt x="0" y="869899"/>
                  </a:lnTo>
                  <a:lnTo>
                    <a:pt x="707263" y="869962"/>
                  </a:lnTo>
                  <a:close/>
                </a:path>
              </a:pathLst>
            </a:custGeom>
            <a:solidFill>
              <a:srgbClr val="F26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2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rgbClr val="19305A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screenshot, fabric, design&#10;&#10;Description automatically generated">
            <a:extLst>
              <a:ext uri="{FF2B5EF4-FFF2-40B4-BE49-F238E27FC236}">
                <a16:creationId xmlns:a16="http://schemas.microsoft.com/office/drawing/2014/main" id="{7B0DD6F2-E6E4-C5EE-5D2A-8A468E82E4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6260"/>
            <a:ext cx="12221049" cy="68417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C0ABC32-9254-E1E3-477D-B6EB7D0BD78C}"/>
              </a:ext>
            </a:extLst>
          </p:cNvPr>
          <p:cNvGrpSpPr/>
          <p:nvPr userDrawn="1"/>
        </p:nvGrpSpPr>
        <p:grpSpPr>
          <a:xfrm>
            <a:off x="9562011" y="6070994"/>
            <a:ext cx="2061066" cy="624353"/>
            <a:chOff x="6214403" y="4492050"/>
            <a:chExt cx="7674507" cy="2324820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10B39C3B-4B04-430B-C41A-55B77EF651C1}"/>
                </a:ext>
              </a:extLst>
            </p:cNvPr>
            <p:cNvSpPr/>
            <p:nvPr/>
          </p:nvSpPr>
          <p:spPr>
            <a:xfrm>
              <a:off x="6713854" y="4642968"/>
              <a:ext cx="621665" cy="764540"/>
            </a:xfrm>
            <a:custGeom>
              <a:avLst/>
              <a:gdLst/>
              <a:ahLst/>
              <a:cxnLst/>
              <a:rect l="l" t="t" r="r" b="b"/>
              <a:pathLst>
                <a:path w="621665" h="764539">
                  <a:moveTo>
                    <a:pt x="319362" y="0"/>
                  </a:moveTo>
                  <a:lnTo>
                    <a:pt x="0" y="764290"/>
                  </a:lnTo>
                  <a:lnTo>
                    <a:pt x="621405" y="764353"/>
                  </a:lnTo>
                  <a:lnTo>
                    <a:pt x="3193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8D960B6F-7A5F-089D-E128-37402156C36A}"/>
                </a:ext>
              </a:extLst>
            </p:cNvPr>
            <p:cNvSpPr/>
            <p:nvPr/>
          </p:nvSpPr>
          <p:spPr>
            <a:xfrm>
              <a:off x="6214403" y="6346564"/>
              <a:ext cx="781685" cy="469265"/>
            </a:xfrm>
            <a:custGeom>
              <a:avLst/>
              <a:gdLst/>
              <a:ahLst/>
              <a:cxnLst/>
              <a:rect l="l" t="t" r="r" b="b"/>
              <a:pathLst>
                <a:path w="781684" h="469265">
                  <a:moveTo>
                    <a:pt x="435470" y="68313"/>
                  </a:moveTo>
                  <a:lnTo>
                    <a:pt x="403682" y="40347"/>
                  </a:lnTo>
                  <a:lnTo>
                    <a:pt x="364871" y="18783"/>
                  </a:lnTo>
                  <a:lnTo>
                    <a:pt x="318706" y="4902"/>
                  </a:lnTo>
                  <a:lnTo>
                    <a:pt x="264883" y="0"/>
                  </a:lnTo>
                  <a:lnTo>
                    <a:pt x="223570" y="3352"/>
                  </a:lnTo>
                  <a:lnTo>
                    <a:pt x="185877" y="13182"/>
                  </a:lnTo>
                  <a:lnTo>
                    <a:pt x="124802" y="50761"/>
                  </a:lnTo>
                  <a:lnTo>
                    <a:pt x="96342" y="92354"/>
                  </a:lnTo>
                  <a:lnTo>
                    <a:pt x="86309" y="143192"/>
                  </a:lnTo>
                  <a:lnTo>
                    <a:pt x="94983" y="185000"/>
                  </a:lnTo>
                  <a:lnTo>
                    <a:pt x="119418" y="217551"/>
                  </a:lnTo>
                  <a:lnTo>
                    <a:pt x="157162" y="243497"/>
                  </a:lnTo>
                  <a:lnTo>
                    <a:pt x="205803" y="265557"/>
                  </a:lnTo>
                  <a:lnTo>
                    <a:pt x="247192" y="283210"/>
                  </a:lnTo>
                  <a:lnTo>
                    <a:pt x="273519" y="299339"/>
                  </a:lnTo>
                  <a:lnTo>
                    <a:pt x="287401" y="315823"/>
                  </a:lnTo>
                  <a:lnTo>
                    <a:pt x="291439" y="334556"/>
                  </a:lnTo>
                  <a:lnTo>
                    <a:pt x="284721" y="360349"/>
                  </a:lnTo>
                  <a:lnTo>
                    <a:pt x="266052" y="380288"/>
                  </a:lnTo>
                  <a:lnTo>
                    <a:pt x="237667" y="393153"/>
                  </a:lnTo>
                  <a:lnTo>
                    <a:pt x="201815" y="397713"/>
                  </a:lnTo>
                  <a:lnTo>
                    <a:pt x="160032" y="393585"/>
                  </a:lnTo>
                  <a:lnTo>
                    <a:pt x="123545" y="381342"/>
                  </a:lnTo>
                  <a:lnTo>
                    <a:pt x="91173" y="361162"/>
                  </a:lnTo>
                  <a:lnTo>
                    <a:pt x="61734" y="333248"/>
                  </a:lnTo>
                  <a:lnTo>
                    <a:pt x="0" y="383349"/>
                  </a:lnTo>
                  <a:lnTo>
                    <a:pt x="28397" y="413473"/>
                  </a:lnTo>
                  <a:lnTo>
                    <a:pt x="62509" y="437286"/>
                  </a:lnTo>
                  <a:lnTo>
                    <a:pt x="102146" y="454558"/>
                  </a:lnTo>
                  <a:lnTo>
                    <a:pt x="147091" y="465086"/>
                  </a:lnTo>
                  <a:lnTo>
                    <a:pt x="197167" y="468642"/>
                  </a:lnTo>
                  <a:lnTo>
                    <a:pt x="237921" y="465277"/>
                  </a:lnTo>
                  <a:lnTo>
                    <a:pt x="275742" y="455371"/>
                  </a:lnTo>
                  <a:lnTo>
                    <a:pt x="337908" y="417195"/>
                  </a:lnTo>
                  <a:lnTo>
                    <a:pt x="367347" y="375399"/>
                  </a:lnTo>
                  <a:lnTo>
                    <a:pt x="378383" y="322846"/>
                  </a:lnTo>
                  <a:lnTo>
                    <a:pt x="370319" y="280657"/>
                  </a:lnTo>
                  <a:lnTo>
                    <a:pt x="347268" y="247992"/>
                  </a:lnTo>
                  <a:lnTo>
                    <a:pt x="310896" y="222148"/>
                  </a:lnTo>
                  <a:lnTo>
                    <a:pt x="262877" y="200469"/>
                  </a:lnTo>
                  <a:lnTo>
                    <a:pt x="220472" y="182727"/>
                  </a:lnTo>
                  <a:lnTo>
                    <a:pt x="192582" y="166865"/>
                  </a:lnTo>
                  <a:lnTo>
                    <a:pt x="177253" y="150393"/>
                  </a:lnTo>
                  <a:lnTo>
                    <a:pt x="172580" y="130810"/>
                  </a:lnTo>
                  <a:lnTo>
                    <a:pt x="178409" y="108546"/>
                  </a:lnTo>
                  <a:lnTo>
                    <a:pt x="195326" y="89395"/>
                  </a:lnTo>
                  <a:lnTo>
                    <a:pt x="222440" y="75984"/>
                  </a:lnTo>
                  <a:lnTo>
                    <a:pt x="258902" y="70929"/>
                  </a:lnTo>
                  <a:lnTo>
                    <a:pt x="293077" y="74295"/>
                  </a:lnTo>
                  <a:lnTo>
                    <a:pt x="323621" y="84264"/>
                  </a:lnTo>
                  <a:lnTo>
                    <a:pt x="351688" y="100584"/>
                  </a:lnTo>
                  <a:lnTo>
                    <a:pt x="378383" y="122999"/>
                  </a:lnTo>
                  <a:lnTo>
                    <a:pt x="435470" y="68313"/>
                  </a:lnTo>
                  <a:close/>
                </a:path>
                <a:path w="781684" h="469265">
                  <a:moveTo>
                    <a:pt x="781659" y="220002"/>
                  </a:moveTo>
                  <a:lnTo>
                    <a:pt x="773963" y="181610"/>
                  </a:lnTo>
                  <a:lnTo>
                    <a:pt x="772668" y="175145"/>
                  </a:lnTo>
                  <a:lnTo>
                    <a:pt x="745985" y="141820"/>
                  </a:lnTo>
                  <a:lnTo>
                    <a:pt x="702132" y="121069"/>
                  </a:lnTo>
                  <a:lnTo>
                    <a:pt x="641578" y="113919"/>
                  </a:lnTo>
                  <a:lnTo>
                    <a:pt x="606983" y="115544"/>
                  </a:lnTo>
                  <a:lnTo>
                    <a:pt x="574725" y="120167"/>
                  </a:lnTo>
                  <a:lnTo>
                    <a:pt x="544715" y="127355"/>
                  </a:lnTo>
                  <a:lnTo>
                    <a:pt x="516813" y="136677"/>
                  </a:lnTo>
                  <a:lnTo>
                    <a:pt x="530059" y="200469"/>
                  </a:lnTo>
                  <a:lnTo>
                    <a:pt x="551815" y="192862"/>
                  </a:lnTo>
                  <a:lnTo>
                    <a:pt x="575132" y="186893"/>
                  </a:lnTo>
                  <a:lnTo>
                    <a:pt x="599821" y="183007"/>
                  </a:lnTo>
                  <a:lnTo>
                    <a:pt x="625690" y="181610"/>
                  </a:lnTo>
                  <a:lnTo>
                    <a:pt x="661060" y="185254"/>
                  </a:lnTo>
                  <a:lnTo>
                    <a:pt x="685177" y="195681"/>
                  </a:lnTo>
                  <a:lnTo>
                    <a:pt x="698969" y="212077"/>
                  </a:lnTo>
                  <a:lnTo>
                    <a:pt x="703364" y="233680"/>
                  </a:lnTo>
                  <a:lnTo>
                    <a:pt x="703021" y="241363"/>
                  </a:lnTo>
                  <a:lnTo>
                    <a:pt x="702106" y="248729"/>
                  </a:lnTo>
                  <a:lnTo>
                    <a:pt x="700836" y="255727"/>
                  </a:lnTo>
                  <a:lnTo>
                    <a:pt x="699376" y="262318"/>
                  </a:lnTo>
                  <a:lnTo>
                    <a:pt x="697357" y="268160"/>
                  </a:lnTo>
                  <a:lnTo>
                    <a:pt x="685419" y="264985"/>
                  </a:lnTo>
                  <a:lnTo>
                    <a:pt x="685419" y="315036"/>
                  </a:lnTo>
                  <a:lnTo>
                    <a:pt x="665073" y="362966"/>
                  </a:lnTo>
                  <a:lnTo>
                    <a:pt x="608050" y="406349"/>
                  </a:lnTo>
                  <a:lnTo>
                    <a:pt x="572554" y="412661"/>
                  </a:lnTo>
                  <a:lnTo>
                    <a:pt x="548779" y="409282"/>
                  </a:lnTo>
                  <a:lnTo>
                    <a:pt x="530809" y="399808"/>
                  </a:lnTo>
                  <a:lnTo>
                    <a:pt x="519442" y="385203"/>
                  </a:lnTo>
                  <a:lnTo>
                    <a:pt x="515467" y="366458"/>
                  </a:lnTo>
                  <a:lnTo>
                    <a:pt x="516585" y="354634"/>
                  </a:lnTo>
                  <a:lnTo>
                    <a:pt x="545655" y="315188"/>
                  </a:lnTo>
                  <a:lnTo>
                    <a:pt x="600443" y="302006"/>
                  </a:lnTo>
                  <a:lnTo>
                    <a:pt x="623989" y="303034"/>
                  </a:lnTo>
                  <a:lnTo>
                    <a:pt x="646417" y="305828"/>
                  </a:lnTo>
                  <a:lnTo>
                    <a:pt x="667105" y="309968"/>
                  </a:lnTo>
                  <a:lnTo>
                    <a:pt x="685419" y="315036"/>
                  </a:lnTo>
                  <a:lnTo>
                    <a:pt x="685419" y="264985"/>
                  </a:lnTo>
                  <a:lnTo>
                    <a:pt x="672973" y="261670"/>
                  </a:lnTo>
                  <a:lnTo>
                    <a:pt x="646671" y="256286"/>
                  </a:lnTo>
                  <a:lnTo>
                    <a:pt x="618477" y="252603"/>
                  </a:lnTo>
                  <a:lnTo>
                    <a:pt x="588479" y="251244"/>
                  </a:lnTo>
                  <a:lnTo>
                    <a:pt x="552627" y="254000"/>
                  </a:lnTo>
                  <a:lnTo>
                    <a:pt x="491871" y="275120"/>
                  </a:lnTo>
                  <a:lnTo>
                    <a:pt x="454469" y="309753"/>
                  </a:lnTo>
                  <a:lnTo>
                    <a:pt x="437438" y="351015"/>
                  </a:lnTo>
                  <a:lnTo>
                    <a:pt x="435152" y="375539"/>
                  </a:lnTo>
                  <a:lnTo>
                    <a:pt x="443242" y="414083"/>
                  </a:lnTo>
                  <a:lnTo>
                    <a:pt x="465518" y="443649"/>
                  </a:lnTo>
                  <a:lnTo>
                    <a:pt x="499008" y="462584"/>
                  </a:lnTo>
                  <a:lnTo>
                    <a:pt x="540715" y="469265"/>
                  </a:lnTo>
                  <a:lnTo>
                    <a:pt x="574433" y="465607"/>
                  </a:lnTo>
                  <a:lnTo>
                    <a:pt x="604913" y="455117"/>
                  </a:lnTo>
                  <a:lnTo>
                    <a:pt x="632180" y="438531"/>
                  </a:lnTo>
                  <a:lnTo>
                    <a:pt x="656221" y="416572"/>
                  </a:lnTo>
                  <a:lnTo>
                    <a:pt x="644258" y="462127"/>
                  </a:lnTo>
                  <a:lnTo>
                    <a:pt x="721931" y="462127"/>
                  </a:lnTo>
                  <a:lnTo>
                    <a:pt x="734377" y="416572"/>
                  </a:lnTo>
                  <a:lnTo>
                    <a:pt x="735444" y="412661"/>
                  </a:lnTo>
                  <a:lnTo>
                    <a:pt x="765657" y="302006"/>
                  </a:lnTo>
                  <a:lnTo>
                    <a:pt x="774369" y="270129"/>
                  </a:lnTo>
                  <a:lnTo>
                    <a:pt x="774801" y="268160"/>
                  </a:lnTo>
                  <a:lnTo>
                    <a:pt x="777189" y="257517"/>
                  </a:lnTo>
                  <a:lnTo>
                    <a:pt x="779513" y="245046"/>
                  </a:lnTo>
                  <a:lnTo>
                    <a:pt x="781088" y="232587"/>
                  </a:lnTo>
                  <a:lnTo>
                    <a:pt x="781659" y="220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A2B351C-DB7C-8567-BD9B-4304C6093B7A}"/>
                </a:ext>
              </a:extLst>
            </p:cNvPr>
            <p:cNvSpPr/>
            <p:nvPr/>
          </p:nvSpPr>
          <p:spPr>
            <a:xfrm>
              <a:off x="7044463" y="6330308"/>
              <a:ext cx="944244" cy="486409"/>
            </a:xfrm>
            <a:custGeom>
              <a:avLst/>
              <a:gdLst/>
              <a:ahLst/>
              <a:cxnLst/>
              <a:rect l="l" t="t" r="r" b="b"/>
              <a:pathLst>
                <a:path w="944245" h="486409">
                  <a:moveTo>
                    <a:pt x="303415" y="11671"/>
                  </a:moveTo>
                  <a:lnTo>
                    <a:pt x="289255" y="6832"/>
                  </a:lnTo>
                  <a:lnTo>
                    <a:pt x="272859" y="3162"/>
                  </a:lnTo>
                  <a:lnTo>
                    <a:pt x="254482" y="812"/>
                  </a:lnTo>
                  <a:lnTo>
                    <a:pt x="234378" y="0"/>
                  </a:lnTo>
                  <a:lnTo>
                    <a:pt x="206768" y="2082"/>
                  </a:lnTo>
                  <a:lnTo>
                    <a:pt x="159778" y="18935"/>
                  </a:lnTo>
                  <a:lnTo>
                    <a:pt x="128092" y="48209"/>
                  </a:lnTo>
                  <a:lnTo>
                    <a:pt x="107696" y="85991"/>
                  </a:lnTo>
                  <a:lnTo>
                    <a:pt x="93611" y="134708"/>
                  </a:lnTo>
                  <a:lnTo>
                    <a:pt x="49796" y="134708"/>
                  </a:lnTo>
                  <a:lnTo>
                    <a:pt x="31203" y="202412"/>
                  </a:lnTo>
                  <a:lnTo>
                    <a:pt x="75704" y="202412"/>
                  </a:lnTo>
                  <a:lnTo>
                    <a:pt x="0" y="478383"/>
                  </a:lnTo>
                  <a:lnTo>
                    <a:pt x="80365" y="478383"/>
                  </a:lnTo>
                  <a:lnTo>
                    <a:pt x="156019" y="202412"/>
                  </a:lnTo>
                  <a:lnTo>
                    <a:pt x="251612" y="202412"/>
                  </a:lnTo>
                  <a:lnTo>
                    <a:pt x="270179" y="134708"/>
                  </a:lnTo>
                  <a:lnTo>
                    <a:pt x="173266" y="134708"/>
                  </a:lnTo>
                  <a:lnTo>
                    <a:pt x="178587" y="115189"/>
                  </a:lnTo>
                  <a:lnTo>
                    <a:pt x="187439" y="93649"/>
                  </a:lnTo>
                  <a:lnTo>
                    <a:pt x="200012" y="78651"/>
                  </a:lnTo>
                  <a:lnTo>
                    <a:pt x="216319" y="69875"/>
                  </a:lnTo>
                  <a:lnTo>
                    <a:pt x="236347" y="67017"/>
                  </a:lnTo>
                  <a:lnTo>
                    <a:pt x="248793" y="67729"/>
                  </a:lnTo>
                  <a:lnTo>
                    <a:pt x="261162" y="69786"/>
                  </a:lnTo>
                  <a:lnTo>
                    <a:pt x="273405" y="73063"/>
                  </a:lnTo>
                  <a:lnTo>
                    <a:pt x="285457" y="77431"/>
                  </a:lnTo>
                  <a:lnTo>
                    <a:pt x="303415" y="11671"/>
                  </a:lnTo>
                  <a:close/>
                </a:path>
                <a:path w="944245" h="486409">
                  <a:moveTo>
                    <a:pt x="615556" y="260985"/>
                  </a:moveTo>
                  <a:lnTo>
                    <a:pt x="609663" y="218363"/>
                  </a:lnTo>
                  <a:lnTo>
                    <a:pt x="592251" y="181673"/>
                  </a:lnTo>
                  <a:lnTo>
                    <a:pt x="563791" y="152971"/>
                  </a:lnTo>
                  <a:lnTo>
                    <a:pt x="539178" y="141185"/>
                  </a:lnTo>
                  <a:lnTo>
                    <a:pt x="539178" y="257759"/>
                  </a:lnTo>
                  <a:lnTo>
                    <a:pt x="539178" y="267500"/>
                  </a:lnTo>
                  <a:lnTo>
                    <a:pt x="537883" y="275971"/>
                  </a:lnTo>
                  <a:lnTo>
                    <a:pt x="535876" y="281813"/>
                  </a:lnTo>
                  <a:lnTo>
                    <a:pt x="353974" y="281813"/>
                  </a:lnTo>
                  <a:lnTo>
                    <a:pt x="377698" y="237871"/>
                  </a:lnTo>
                  <a:lnTo>
                    <a:pt x="405650" y="211759"/>
                  </a:lnTo>
                  <a:lnTo>
                    <a:pt x="446405" y="194360"/>
                  </a:lnTo>
                  <a:lnTo>
                    <a:pt x="469519" y="191998"/>
                  </a:lnTo>
                  <a:lnTo>
                    <a:pt x="500849" y="197231"/>
                  </a:lnTo>
                  <a:lnTo>
                    <a:pt x="522516" y="211442"/>
                  </a:lnTo>
                  <a:lnTo>
                    <a:pt x="535114" y="232371"/>
                  </a:lnTo>
                  <a:lnTo>
                    <a:pt x="539178" y="257759"/>
                  </a:lnTo>
                  <a:lnTo>
                    <a:pt x="539178" y="141185"/>
                  </a:lnTo>
                  <a:lnTo>
                    <a:pt x="524725" y="134251"/>
                  </a:lnTo>
                  <a:lnTo>
                    <a:pt x="475475" y="127571"/>
                  </a:lnTo>
                  <a:lnTo>
                    <a:pt x="434238" y="131775"/>
                  </a:lnTo>
                  <a:lnTo>
                    <a:pt x="396481" y="143675"/>
                  </a:lnTo>
                  <a:lnTo>
                    <a:pt x="362712" y="162153"/>
                  </a:lnTo>
                  <a:lnTo>
                    <a:pt x="306273" y="218579"/>
                  </a:lnTo>
                  <a:lnTo>
                    <a:pt x="286016" y="255384"/>
                  </a:lnTo>
                  <a:lnTo>
                    <a:pt x="273367" y="294982"/>
                  </a:lnTo>
                  <a:lnTo>
                    <a:pt x="268998" y="335851"/>
                  </a:lnTo>
                  <a:lnTo>
                    <a:pt x="276199" y="386969"/>
                  </a:lnTo>
                  <a:lnTo>
                    <a:pt x="296976" y="428688"/>
                  </a:lnTo>
                  <a:lnTo>
                    <a:pt x="330085" y="459892"/>
                  </a:lnTo>
                  <a:lnTo>
                    <a:pt x="374294" y="479437"/>
                  </a:lnTo>
                  <a:lnTo>
                    <a:pt x="428332" y="486194"/>
                  </a:lnTo>
                  <a:lnTo>
                    <a:pt x="470522" y="482523"/>
                  </a:lnTo>
                  <a:lnTo>
                    <a:pt x="506844" y="472440"/>
                  </a:lnTo>
                  <a:lnTo>
                    <a:pt x="537933" y="457352"/>
                  </a:lnTo>
                  <a:lnTo>
                    <a:pt x="564438" y="438658"/>
                  </a:lnTo>
                  <a:lnTo>
                    <a:pt x="551472" y="421779"/>
                  </a:lnTo>
                  <a:lnTo>
                    <a:pt x="525932" y="388569"/>
                  </a:lnTo>
                  <a:lnTo>
                    <a:pt x="504088" y="403085"/>
                  </a:lnTo>
                  <a:lnTo>
                    <a:pt x="482612" y="413473"/>
                  </a:lnTo>
                  <a:lnTo>
                    <a:pt x="460387" y="419696"/>
                  </a:lnTo>
                  <a:lnTo>
                    <a:pt x="436308" y="421779"/>
                  </a:lnTo>
                  <a:lnTo>
                    <a:pt x="396900" y="415366"/>
                  </a:lnTo>
                  <a:lnTo>
                    <a:pt x="368439" y="397357"/>
                  </a:lnTo>
                  <a:lnTo>
                    <a:pt x="351193" y="369595"/>
                  </a:lnTo>
                  <a:lnTo>
                    <a:pt x="345376" y="333883"/>
                  </a:lnTo>
                  <a:lnTo>
                    <a:pt x="600290" y="333883"/>
                  </a:lnTo>
                  <a:lnTo>
                    <a:pt x="606869" y="316001"/>
                  </a:lnTo>
                  <a:lnTo>
                    <a:pt x="611657" y="297675"/>
                  </a:lnTo>
                  <a:lnTo>
                    <a:pt x="614159" y="281813"/>
                  </a:lnTo>
                  <a:lnTo>
                    <a:pt x="614565" y="279234"/>
                  </a:lnTo>
                  <a:lnTo>
                    <a:pt x="615556" y="260985"/>
                  </a:lnTo>
                  <a:close/>
                </a:path>
                <a:path w="944245" h="486409">
                  <a:moveTo>
                    <a:pt x="943813" y="128206"/>
                  </a:moveTo>
                  <a:lnTo>
                    <a:pt x="899985" y="131978"/>
                  </a:lnTo>
                  <a:lnTo>
                    <a:pt x="861504" y="148209"/>
                  </a:lnTo>
                  <a:lnTo>
                    <a:pt x="827493" y="175412"/>
                  </a:lnTo>
                  <a:lnTo>
                    <a:pt x="797102" y="212140"/>
                  </a:lnTo>
                  <a:lnTo>
                    <a:pt x="817702" y="134708"/>
                  </a:lnTo>
                  <a:lnTo>
                    <a:pt x="737374" y="134708"/>
                  </a:lnTo>
                  <a:lnTo>
                    <a:pt x="643763" y="478383"/>
                  </a:lnTo>
                  <a:lnTo>
                    <a:pt x="724750" y="478383"/>
                  </a:lnTo>
                  <a:lnTo>
                    <a:pt x="759269" y="350812"/>
                  </a:lnTo>
                  <a:lnTo>
                    <a:pt x="778827" y="299834"/>
                  </a:lnTo>
                  <a:lnTo>
                    <a:pt x="805586" y="260731"/>
                  </a:lnTo>
                  <a:lnTo>
                    <a:pt x="838301" y="233184"/>
                  </a:lnTo>
                  <a:lnTo>
                    <a:pt x="875728" y="216877"/>
                  </a:lnTo>
                  <a:lnTo>
                    <a:pt x="916622" y="211518"/>
                  </a:lnTo>
                  <a:lnTo>
                    <a:pt x="921245" y="211518"/>
                  </a:lnTo>
                  <a:lnTo>
                    <a:pt x="943813" y="128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9486B643-F5F4-119A-AF4D-2AE8687F488B}"/>
                </a:ext>
              </a:extLst>
            </p:cNvPr>
            <p:cNvSpPr/>
            <p:nvPr/>
          </p:nvSpPr>
          <p:spPr>
            <a:xfrm>
              <a:off x="8171002" y="6353066"/>
              <a:ext cx="1255395" cy="463550"/>
            </a:xfrm>
            <a:custGeom>
              <a:avLst/>
              <a:gdLst/>
              <a:ahLst/>
              <a:cxnLst/>
              <a:rect l="l" t="t" r="r" b="b"/>
              <a:pathLst>
                <a:path w="1255395" h="463550">
                  <a:moveTo>
                    <a:pt x="468007" y="130175"/>
                  </a:moveTo>
                  <a:lnTo>
                    <a:pt x="459295" y="82334"/>
                  </a:lnTo>
                  <a:lnTo>
                    <a:pt x="434124" y="44259"/>
                  </a:lnTo>
                  <a:lnTo>
                    <a:pt x="383044" y="13563"/>
                  </a:lnTo>
                  <a:lnTo>
                    <a:pt x="383044" y="136690"/>
                  </a:lnTo>
                  <a:lnTo>
                    <a:pt x="381457" y="152552"/>
                  </a:lnTo>
                  <a:lnTo>
                    <a:pt x="359803" y="191363"/>
                  </a:lnTo>
                  <a:lnTo>
                    <a:pt x="315226" y="216903"/>
                  </a:lnTo>
                  <a:lnTo>
                    <a:pt x="250253" y="225844"/>
                  </a:lnTo>
                  <a:lnTo>
                    <a:pt x="145364" y="225844"/>
                  </a:lnTo>
                  <a:lnTo>
                    <a:pt x="187172" y="72898"/>
                  </a:lnTo>
                  <a:lnTo>
                    <a:pt x="288759" y="72898"/>
                  </a:lnTo>
                  <a:lnTo>
                    <a:pt x="335800" y="78600"/>
                  </a:lnTo>
                  <a:lnTo>
                    <a:pt x="373507" y="103822"/>
                  </a:lnTo>
                  <a:lnTo>
                    <a:pt x="383044" y="136690"/>
                  </a:lnTo>
                  <a:lnTo>
                    <a:pt x="383044" y="13563"/>
                  </a:lnTo>
                  <a:lnTo>
                    <a:pt x="376961" y="10909"/>
                  </a:lnTo>
                  <a:lnTo>
                    <a:pt x="338645" y="2705"/>
                  </a:lnTo>
                  <a:lnTo>
                    <a:pt x="293408" y="0"/>
                  </a:lnTo>
                  <a:lnTo>
                    <a:pt x="124764" y="0"/>
                  </a:lnTo>
                  <a:lnTo>
                    <a:pt x="0" y="455637"/>
                  </a:lnTo>
                  <a:lnTo>
                    <a:pt x="82283" y="455637"/>
                  </a:lnTo>
                  <a:lnTo>
                    <a:pt x="125437" y="296811"/>
                  </a:lnTo>
                  <a:lnTo>
                    <a:pt x="222364" y="296811"/>
                  </a:lnTo>
                  <a:lnTo>
                    <a:pt x="302044" y="455637"/>
                  </a:lnTo>
                  <a:lnTo>
                    <a:pt x="395630" y="455637"/>
                  </a:lnTo>
                  <a:lnTo>
                    <a:pt x="313385" y="296811"/>
                  </a:lnTo>
                  <a:lnTo>
                    <a:pt x="309346" y="289001"/>
                  </a:lnTo>
                  <a:lnTo>
                    <a:pt x="347192" y="278980"/>
                  </a:lnTo>
                  <a:lnTo>
                    <a:pt x="405218" y="250913"/>
                  </a:lnTo>
                  <a:lnTo>
                    <a:pt x="443649" y="213017"/>
                  </a:lnTo>
                  <a:lnTo>
                    <a:pt x="465201" y="160655"/>
                  </a:lnTo>
                  <a:lnTo>
                    <a:pt x="468007" y="130175"/>
                  </a:lnTo>
                  <a:close/>
                </a:path>
                <a:path w="1255395" h="463550">
                  <a:moveTo>
                    <a:pt x="867664" y="262293"/>
                  </a:moveTo>
                  <a:lnTo>
                    <a:pt x="862418" y="218986"/>
                  </a:lnTo>
                  <a:lnTo>
                    <a:pt x="847242" y="180962"/>
                  </a:lnTo>
                  <a:lnTo>
                    <a:pt x="822921" y="149377"/>
                  </a:lnTo>
                  <a:lnTo>
                    <a:pt x="790244" y="125387"/>
                  </a:lnTo>
                  <a:lnTo>
                    <a:pt x="787971" y="124536"/>
                  </a:lnTo>
                  <a:lnTo>
                    <a:pt x="787971" y="264261"/>
                  </a:lnTo>
                  <a:lnTo>
                    <a:pt x="785164" y="289864"/>
                  </a:lnTo>
                  <a:lnTo>
                    <a:pt x="763612" y="340334"/>
                  </a:lnTo>
                  <a:lnTo>
                    <a:pt x="729157" y="375589"/>
                  </a:lnTo>
                  <a:lnTo>
                    <a:pt x="689762" y="392722"/>
                  </a:lnTo>
                  <a:lnTo>
                    <a:pt x="667816" y="395071"/>
                  </a:lnTo>
                  <a:lnTo>
                    <a:pt x="631418" y="389077"/>
                  </a:lnTo>
                  <a:lnTo>
                    <a:pt x="603110" y="371500"/>
                  </a:lnTo>
                  <a:lnTo>
                    <a:pt x="584758" y="342912"/>
                  </a:lnTo>
                  <a:lnTo>
                    <a:pt x="578218" y="303949"/>
                  </a:lnTo>
                  <a:lnTo>
                    <a:pt x="581037" y="278371"/>
                  </a:lnTo>
                  <a:lnTo>
                    <a:pt x="602589" y="227926"/>
                  </a:lnTo>
                  <a:lnTo>
                    <a:pt x="637324" y="192913"/>
                  </a:lnTo>
                  <a:lnTo>
                    <a:pt x="676529" y="175577"/>
                  </a:lnTo>
                  <a:lnTo>
                    <a:pt x="698385" y="173139"/>
                  </a:lnTo>
                  <a:lnTo>
                    <a:pt x="734783" y="179146"/>
                  </a:lnTo>
                  <a:lnTo>
                    <a:pt x="763092" y="196735"/>
                  </a:lnTo>
                  <a:lnTo>
                    <a:pt x="781443" y="225310"/>
                  </a:lnTo>
                  <a:lnTo>
                    <a:pt x="787971" y="264261"/>
                  </a:lnTo>
                  <a:lnTo>
                    <a:pt x="787971" y="124536"/>
                  </a:lnTo>
                  <a:lnTo>
                    <a:pt x="750011" y="110147"/>
                  </a:lnTo>
                  <a:lnTo>
                    <a:pt x="703008" y="104813"/>
                  </a:lnTo>
                  <a:lnTo>
                    <a:pt x="662317" y="109042"/>
                  </a:lnTo>
                  <a:lnTo>
                    <a:pt x="624433" y="121081"/>
                  </a:lnTo>
                  <a:lnTo>
                    <a:pt x="590156" y="139966"/>
                  </a:lnTo>
                  <a:lnTo>
                    <a:pt x="560273" y="164693"/>
                  </a:lnTo>
                  <a:lnTo>
                    <a:pt x="534390" y="195275"/>
                  </a:lnTo>
                  <a:lnTo>
                    <a:pt x="514972" y="229768"/>
                  </a:lnTo>
                  <a:lnTo>
                    <a:pt x="502767" y="267195"/>
                  </a:lnTo>
                  <a:lnTo>
                    <a:pt x="498538" y="306552"/>
                  </a:lnTo>
                  <a:lnTo>
                    <a:pt x="503770" y="349592"/>
                  </a:lnTo>
                  <a:lnTo>
                    <a:pt x="518960" y="387451"/>
                  </a:lnTo>
                  <a:lnTo>
                    <a:pt x="543280" y="418934"/>
                  </a:lnTo>
                  <a:lnTo>
                    <a:pt x="575957" y="442874"/>
                  </a:lnTo>
                  <a:lnTo>
                    <a:pt x="616191" y="458101"/>
                  </a:lnTo>
                  <a:lnTo>
                    <a:pt x="663194" y="463435"/>
                  </a:lnTo>
                  <a:lnTo>
                    <a:pt x="703872" y="459206"/>
                  </a:lnTo>
                  <a:lnTo>
                    <a:pt x="741768" y="447167"/>
                  </a:lnTo>
                  <a:lnTo>
                    <a:pt x="776046" y="428294"/>
                  </a:lnTo>
                  <a:lnTo>
                    <a:pt x="805929" y="403555"/>
                  </a:lnTo>
                  <a:lnTo>
                    <a:pt x="813168" y="395071"/>
                  </a:lnTo>
                  <a:lnTo>
                    <a:pt x="831811" y="373240"/>
                  </a:lnTo>
                  <a:lnTo>
                    <a:pt x="851230" y="338785"/>
                  </a:lnTo>
                  <a:lnTo>
                    <a:pt x="863434" y="301396"/>
                  </a:lnTo>
                  <a:lnTo>
                    <a:pt x="867664" y="262293"/>
                  </a:lnTo>
                  <a:close/>
                </a:path>
                <a:path w="1255395" h="463550">
                  <a:moveTo>
                    <a:pt x="1255166" y="213499"/>
                  </a:moveTo>
                  <a:lnTo>
                    <a:pt x="1247457" y="175107"/>
                  </a:lnTo>
                  <a:lnTo>
                    <a:pt x="1246162" y="168643"/>
                  </a:lnTo>
                  <a:lnTo>
                    <a:pt x="1219492" y="135318"/>
                  </a:lnTo>
                  <a:lnTo>
                    <a:pt x="1175626" y="114566"/>
                  </a:lnTo>
                  <a:lnTo>
                    <a:pt x="1115085" y="107416"/>
                  </a:lnTo>
                  <a:lnTo>
                    <a:pt x="1080477" y="109042"/>
                  </a:lnTo>
                  <a:lnTo>
                    <a:pt x="1048232" y="113665"/>
                  </a:lnTo>
                  <a:lnTo>
                    <a:pt x="1018209" y="120853"/>
                  </a:lnTo>
                  <a:lnTo>
                    <a:pt x="990307" y="130175"/>
                  </a:lnTo>
                  <a:lnTo>
                    <a:pt x="1003554" y="193967"/>
                  </a:lnTo>
                  <a:lnTo>
                    <a:pt x="1025321" y="186359"/>
                  </a:lnTo>
                  <a:lnTo>
                    <a:pt x="1048639" y="180390"/>
                  </a:lnTo>
                  <a:lnTo>
                    <a:pt x="1073315" y="176504"/>
                  </a:lnTo>
                  <a:lnTo>
                    <a:pt x="1099185" y="175107"/>
                  </a:lnTo>
                  <a:lnTo>
                    <a:pt x="1134554" y="178752"/>
                  </a:lnTo>
                  <a:lnTo>
                    <a:pt x="1158671" y="189179"/>
                  </a:lnTo>
                  <a:lnTo>
                    <a:pt x="1172464" y="205574"/>
                  </a:lnTo>
                  <a:lnTo>
                    <a:pt x="1176858" y="227177"/>
                  </a:lnTo>
                  <a:lnTo>
                    <a:pt x="1176515" y="234861"/>
                  </a:lnTo>
                  <a:lnTo>
                    <a:pt x="1175600" y="242227"/>
                  </a:lnTo>
                  <a:lnTo>
                    <a:pt x="1174330" y="249224"/>
                  </a:lnTo>
                  <a:lnTo>
                    <a:pt x="1172870" y="255816"/>
                  </a:lnTo>
                  <a:lnTo>
                    <a:pt x="1170863" y="261658"/>
                  </a:lnTo>
                  <a:lnTo>
                    <a:pt x="1158913" y="258483"/>
                  </a:lnTo>
                  <a:lnTo>
                    <a:pt x="1158913" y="308533"/>
                  </a:lnTo>
                  <a:lnTo>
                    <a:pt x="1138567" y="356463"/>
                  </a:lnTo>
                  <a:lnTo>
                    <a:pt x="1081544" y="399846"/>
                  </a:lnTo>
                  <a:lnTo>
                    <a:pt x="1046048" y="406158"/>
                  </a:lnTo>
                  <a:lnTo>
                    <a:pt x="1022286" y="402780"/>
                  </a:lnTo>
                  <a:lnTo>
                    <a:pt x="1004303" y="393306"/>
                  </a:lnTo>
                  <a:lnTo>
                    <a:pt x="992936" y="378701"/>
                  </a:lnTo>
                  <a:lnTo>
                    <a:pt x="988961" y="359956"/>
                  </a:lnTo>
                  <a:lnTo>
                    <a:pt x="990079" y="348132"/>
                  </a:lnTo>
                  <a:lnTo>
                    <a:pt x="1019162" y="308686"/>
                  </a:lnTo>
                  <a:lnTo>
                    <a:pt x="1073937" y="295503"/>
                  </a:lnTo>
                  <a:lnTo>
                    <a:pt x="1097495" y="296532"/>
                  </a:lnTo>
                  <a:lnTo>
                    <a:pt x="1119924" y="299326"/>
                  </a:lnTo>
                  <a:lnTo>
                    <a:pt x="1140599" y="303466"/>
                  </a:lnTo>
                  <a:lnTo>
                    <a:pt x="1158913" y="308533"/>
                  </a:lnTo>
                  <a:lnTo>
                    <a:pt x="1158913" y="258483"/>
                  </a:lnTo>
                  <a:lnTo>
                    <a:pt x="1146479" y="255168"/>
                  </a:lnTo>
                  <a:lnTo>
                    <a:pt x="1120165" y="249783"/>
                  </a:lnTo>
                  <a:lnTo>
                    <a:pt x="1091984" y="246100"/>
                  </a:lnTo>
                  <a:lnTo>
                    <a:pt x="1061986" y="244741"/>
                  </a:lnTo>
                  <a:lnTo>
                    <a:pt x="1026134" y="247497"/>
                  </a:lnTo>
                  <a:lnTo>
                    <a:pt x="965365" y="268617"/>
                  </a:lnTo>
                  <a:lnTo>
                    <a:pt x="927963" y="303250"/>
                  </a:lnTo>
                  <a:lnTo>
                    <a:pt x="910945" y="344512"/>
                  </a:lnTo>
                  <a:lnTo>
                    <a:pt x="908646" y="369036"/>
                  </a:lnTo>
                  <a:lnTo>
                    <a:pt x="916736" y="407581"/>
                  </a:lnTo>
                  <a:lnTo>
                    <a:pt x="939012" y="437146"/>
                  </a:lnTo>
                  <a:lnTo>
                    <a:pt x="972502" y="456082"/>
                  </a:lnTo>
                  <a:lnTo>
                    <a:pt x="1014209" y="462762"/>
                  </a:lnTo>
                  <a:lnTo>
                    <a:pt x="1047927" y="459105"/>
                  </a:lnTo>
                  <a:lnTo>
                    <a:pt x="1078420" y="448614"/>
                  </a:lnTo>
                  <a:lnTo>
                    <a:pt x="1105674" y="432028"/>
                  </a:lnTo>
                  <a:lnTo>
                    <a:pt x="1129715" y="410070"/>
                  </a:lnTo>
                  <a:lnTo>
                    <a:pt x="1117765" y="455625"/>
                  </a:lnTo>
                  <a:lnTo>
                    <a:pt x="1195438" y="455625"/>
                  </a:lnTo>
                  <a:lnTo>
                    <a:pt x="1207871" y="410070"/>
                  </a:lnTo>
                  <a:lnTo>
                    <a:pt x="1208938" y="406158"/>
                  </a:lnTo>
                  <a:lnTo>
                    <a:pt x="1239164" y="295503"/>
                  </a:lnTo>
                  <a:lnTo>
                    <a:pt x="1250683" y="251015"/>
                  </a:lnTo>
                  <a:lnTo>
                    <a:pt x="1254582" y="226085"/>
                  </a:lnTo>
                  <a:lnTo>
                    <a:pt x="1255166" y="21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5F2F105F-D6EA-F22E-4414-1B80CCC130A0}"/>
                </a:ext>
              </a:extLst>
            </p:cNvPr>
            <p:cNvSpPr/>
            <p:nvPr/>
          </p:nvSpPr>
          <p:spPr>
            <a:xfrm>
              <a:off x="9485693" y="6333546"/>
              <a:ext cx="744855" cy="483234"/>
            </a:xfrm>
            <a:custGeom>
              <a:avLst/>
              <a:gdLst/>
              <a:ahLst/>
              <a:cxnLst/>
              <a:rect l="l" t="t" r="r" b="b"/>
              <a:pathLst>
                <a:path w="744854" h="483234">
                  <a:moveTo>
                    <a:pt x="446125" y="0"/>
                  </a:moveTo>
                  <a:lnTo>
                    <a:pt x="365798" y="0"/>
                  </a:lnTo>
                  <a:lnTo>
                    <a:pt x="313347" y="192659"/>
                  </a:lnTo>
                  <a:lnTo>
                    <a:pt x="312902" y="192036"/>
                  </a:lnTo>
                  <a:lnTo>
                    <a:pt x="294614" y="165773"/>
                  </a:lnTo>
                  <a:lnTo>
                    <a:pt x="293420" y="164757"/>
                  </a:lnTo>
                  <a:lnTo>
                    <a:pt x="293420" y="278574"/>
                  </a:lnTo>
                  <a:lnTo>
                    <a:pt x="290309" y="306793"/>
                  </a:lnTo>
                  <a:lnTo>
                    <a:pt x="267665" y="357568"/>
                  </a:lnTo>
                  <a:lnTo>
                    <a:pt x="231444" y="394004"/>
                  </a:lnTo>
                  <a:lnTo>
                    <a:pt x="189585" y="412203"/>
                  </a:lnTo>
                  <a:lnTo>
                    <a:pt x="167297" y="414591"/>
                  </a:lnTo>
                  <a:lnTo>
                    <a:pt x="132943" y="408698"/>
                  </a:lnTo>
                  <a:lnTo>
                    <a:pt x="106565" y="391833"/>
                  </a:lnTo>
                  <a:lnTo>
                    <a:pt x="89649" y="365201"/>
                  </a:lnTo>
                  <a:lnTo>
                    <a:pt x="83667" y="330022"/>
                  </a:lnTo>
                  <a:lnTo>
                    <a:pt x="86664" y="299351"/>
                  </a:lnTo>
                  <a:lnTo>
                    <a:pt x="108585" y="246329"/>
                  </a:lnTo>
                  <a:lnTo>
                    <a:pt x="143243" y="211239"/>
                  </a:lnTo>
                  <a:lnTo>
                    <a:pt x="182918" y="194284"/>
                  </a:lnTo>
                  <a:lnTo>
                    <a:pt x="204495" y="192036"/>
                  </a:lnTo>
                  <a:lnTo>
                    <a:pt x="240512" y="198513"/>
                  </a:lnTo>
                  <a:lnTo>
                    <a:pt x="268617" y="216522"/>
                  </a:lnTo>
                  <a:lnTo>
                    <a:pt x="286893" y="243916"/>
                  </a:lnTo>
                  <a:lnTo>
                    <a:pt x="293420" y="278574"/>
                  </a:lnTo>
                  <a:lnTo>
                    <a:pt x="293420" y="164757"/>
                  </a:lnTo>
                  <a:lnTo>
                    <a:pt x="269455" y="144094"/>
                  </a:lnTo>
                  <a:lnTo>
                    <a:pt x="236715" y="129616"/>
                  </a:lnTo>
                  <a:lnTo>
                    <a:pt x="195186" y="124345"/>
                  </a:lnTo>
                  <a:lnTo>
                    <a:pt x="159245" y="128143"/>
                  </a:lnTo>
                  <a:lnTo>
                    <a:pt x="92595" y="156718"/>
                  </a:lnTo>
                  <a:lnTo>
                    <a:pt x="37541" y="211543"/>
                  </a:lnTo>
                  <a:lnTo>
                    <a:pt x="17437" y="248234"/>
                  </a:lnTo>
                  <a:lnTo>
                    <a:pt x="4546" y="289687"/>
                  </a:lnTo>
                  <a:lnTo>
                    <a:pt x="0" y="335229"/>
                  </a:lnTo>
                  <a:lnTo>
                    <a:pt x="6769" y="385508"/>
                  </a:lnTo>
                  <a:lnTo>
                    <a:pt x="25768" y="426351"/>
                  </a:lnTo>
                  <a:lnTo>
                    <a:pt x="55067" y="456768"/>
                  </a:lnTo>
                  <a:lnTo>
                    <a:pt x="92710" y="475742"/>
                  </a:lnTo>
                  <a:lnTo>
                    <a:pt x="136766" y="482282"/>
                  </a:lnTo>
                  <a:lnTo>
                    <a:pt x="169227" y="478447"/>
                  </a:lnTo>
                  <a:lnTo>
                    <a:pt x="198335" y="467652"/>
                  </a:lnTo>
                  <a:lnTo>
                    <a:pt x="224701" y="451002"/>
                  </a:lnTo>
                  <a:lnTo>
                    <a:pt x="248958" y="429590"/>
                  </a:lnTo>
                  <a:lnTo>
                    <a:pt x="236334" y="475145"/>
                  </a:lnTo>
                  <a:lnTo>
                    <a:pt x="316649" y="475145"/>
                  </a:lnTo>
                  <a:lnTo>
                    <a:pt x="329069" y="429590"/>
                  </a:lnTo>
                  <a:lnTo>
                    <a:pt x="333146" y="414591"/>
                  </a:lnTo>
                  <a:lnTo>
                    <a:pt x="393623" y="192659"/>
                  </a:lnTo>
                  <a:lnTo>
                    <a:pt x="446125" y="0"/>
                  </a:lnTo>
                  <a:close/>
                </a:path>
                <a:path w="744854" h="483234">
                  <a:moveTo>
                    <a:pt x="744308" y="173126"/>
                  </a:moveTo>
                  <a:lnTo>
                    <a:pt x="718972" y="155067"/>
                  </a:lnTo>
                  <a:lnTo>
                    <a:pt x="686904" y="139458"/>
                  </a:lnTo>
                  <a:lnTo>
                    <a:pt x="649846" y="128485"/>
                  </a:lnTo>
                  <a:lnTo>
                    <a:pt x="609549" y="124333"/>
                  </a:lnTo>
                  <a:lnTo>
                    <a:pt x="552513" y="133172"/>
                  </a:lnTo>
                  <a:lnTo>
                    <a:pt x="509231" y="157441"/>
                  </a:lnTo>
                  <a:lnTo>
                    <a:pt x="481761" y="193802"/>
                  </a:lnTo>
                  <a:lnTo>
                    <a:pt x="472147" y="238899"/>
                  </a:lnTo>
                  <a:lnTo>
                    <a:pt x="479704" y="273189"/>
                  </a:lnTo>
                  <a:lnTo>
                    <a:pt x="500697" y="299008"/>
                  </a:lnTo>
                  <a:lnTo>
                    <a:pt x="532650" y="319328"/>
                  </a:lnTo>
                  <a:lnTo>
                    <a:pt x="573074" y="337159"/>
                  </a:lnTo>
                  <a:lnTo>
                    <a:pt x="595896" y="347535"/>
                  </a:lnTo>
                  <a:lnTo>
                    <a:pt x="611822" y="357670"/>
                  </a:lnTo>
                  <a:lnTo>
                    <a:pt x="621144" y="368287"/>
                  </a:lnTo>
                  <a:lnTo>
                    <a:pt x="624192" y="380123"/>
                  </a:lnTo>
                  <a:lnTo>
                    <a:pt x="619861" y="397243"/>
                  </a:lnTo>
                  <a:lnTo>
                    <a:pt x="607999" y="410159"/>
                  </a:lnTo>
                  <a:lnTo>
                    <a:pt x="590283" y="418312"/>
                  </a:lnTo>
                  <a:lnTo>
                    <a:pt x="568413" y="421144"/>
                  </a:lnTo>
                  <a:lnTo>
                    <a:pt x="540766" y="418731"/>
                  </a:lnTo>
                  <a:lnTo>
                    <a:pt x="512140" y="410705"/>
                  </a:lnTo>
                  <a:lnTo>
                    <a:pt x="483260" y="395846"/>
                  </a:lnTo>
                  <a:lnTo>
                    <a:pt x="454875" y="372935"/>
                  </a:lnTo>
                  <a:lnTo>
                    <a:pt x="406438" y="421144"/>
                  </a:lnTo>
                  <a:lnTo>
                    <a:pt x="440588" y="448373"/>
                  </a:lnTo>
                  <a:lnTo>
                    <a:pt x="479602" y="467677"/>
                  </a:lnTo>
                  <a:lnTo>
                    <a:pt x="520877" y="479158"/>
                  </a:lnTo>
                  <a:lnTo>
                    <a:pt x="561784" y="482968"/>
                  </a:lnTo>
                  <a:lnTo>
                    <a:pt x="617550" y="474738"/>
                  </a:lnTo>
                  <a:lnTo>
                    <a:pt x="661924" y="451319"/>
                  </a:lnTo>
                  <a:lnTo>
                    <a:pt x="691235" y="414591"/>
                  </a:lnTo>
                  <a:lnTo>
                    <a:pt x="701814" y="366471"/>
                  </a:lnTo>
                  <a:lnTo>
                    <a:pt x="694258" y="333375"/>
                  </a:lnTo>
                  <a:lnTo>
                    <a:pt x="673620" y="307784"/>
                  </a:lnTo>
                  <a:lnTo>
                    <a:pt x="643026" y="287451"/>
                  </a:lnTo>
                  <a:lnTo>
                    <a:pt x="605574" y="270129"/>
                  </a:lnTo>
                  <a:lnTo>
                    <a:pt x="580072" y="258711"/>
                  </a:lnTo>
                  <a:lnTo>
                    <a:pt x="562775" y="248145"/>
                  </a:lnTo>
                  <a:lnTo>
                    <a:pt x="552945" y="237337"/>
                  </a:lnTo>
                  <a:lnTo>
                    <a:pt x="549833" y="225209"/>
                  </a:lnTo>
                  <a:lnTo>
                    <a:pt x="553377" y="209765"/>
                  </a:lnTo>
                  <a:lnTo>
                    <a:pt x="563778" y="197383"/>
                  </a:lnTo>
                  <a:lnTo>
                    <a:pt x="580631" y="189141"/>
                  </a:lnTo>
                  <a:lnTo>
                    <a:pt x="603605" y="186143"/>
                  </a:lnTo>
                  <a:lnTo>
                    <a:pt x="627875" y="188569"/>
                  </a:lnTo>
                  <a:lnTo>
                    <a:pt x="651967" y="195745"/>
                  </a:lnTo>
                  <a:lnTo>
                    <a:pt x="675932" y="207568"/>
                  </a:lnTo>
                  <a:lnTo>
                    <a:pt x="699846" y="223901"/>
                  </a:lnTo>
                  <a:lnTo>
                    <a:pt x="744308" y="17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8D0B7EB1-AE19-CE94-68C6-A2E8A649784D}"/>
                </a:ext>
              </a:extLst>
            </p:cNvPr>
            <p:cNvSpPr/>
            <p:nvPr/>
          </p:nvSpPr>
          <p:spPr>
            <a:xfrm>
              <a:off x="10433279" y="6346564"/>
              <a:ext cx="781685" cy="469265"/>
            </a:xfrm>
            <a:custGeom>
              <a:avLst/>
              <a:gdLst/>
              <a:ahLst/>
              <a:cxnLst/>
              <a:rect l="l" t="t" r="r" b="b"/>
              <a:pathLst>
                <a:path w="781684" h="469265">
                  <a:moveTo>
                    <a:pt x="435470" y="68313"/>
                  </a:moveTo>
                  <a:lnTo>
                    <a:pt x="403694" y="40347"/>
                  </a:lnTo>
                  <a:lnTo>
                    <a:pt x="364871" y="18783"/>
                  </a:lnTo>
                  <a:lnTo>
                    <a:pt x="318719" y="4902"/>
                  </a:lnTo>
                  <a:lnTo>
                    <a:pt x="264896" y="0"/>
                  </a:lnTo>
                  <a:lnTo>
                    <a:pt x="223570" y="3352"/>
                  </a:lnTo>
                  <a:lnTo>
                    <a:pt x="185877" y="13182"/>
                  </a:lnTo>
                  <a:lnTo>
                    <a:pt x="124815" y="50761"/>
                  </a:lnTo>
                  <a:lnTo>
                    <a:pt x="96342" y="92354"/>
                  </a:lnTo>
                  <a:lnTo>
                    <a:pt x="86309" y="143192"/>
                  </a:lnTo>
                  <a:lnTo>
                    <a:pt x="94996" y="185000"/>
                  </a:lnTo>
                  <a:lnTo>
                    <a:pt x="119418" y="217551"/>
                  </a:lnTo>
                  <a:lnTo>
                    <a:pt x="157162" y="243497"/>
                  </a:lnTo>
                  <a:lnTo>
                    <a:pt x="205803" y="265557"/>
                  </a:lnTo>
                  <a:lnTo>
                    <a:pt x="247192" y="283210"/>
                  </a:lnTo>
                  <a:lnTo>
                    <a:pt x="273519" y="299339"/>
                  </a:lnTo>
                  <a:lnTo>
                    <a:pt x="287401" y="315823"/>
                  </a:lnTo>
                  <a:lnTo>
                    <a:pt x="291452" y="334556"/>
                  </a:lnTo>
                  <a:lnTo>
                    <a:pt x="284734" y="360349"/>
                  </a:lnTo>
                  <a:lnTo>
                    <a:pt x="266052" y="380288"/>
                  </a:lnTo>
                  <a:lnTo>
                    <a:pt x="237680" y="393153"/>
                  </a:lnTo>
                  <a:lnTo>
                    <a:pt x="201815" y="397713"/>
                  </a:lnTo>
                  <a:lnTo>
                    <a:pt x="160032" y="393585"/>
                  </a:lnTo>
                  <a:lnTo>
                    <a:pt x="123545" y="381342"/>
                  </a:lnTo>
                  <a:lnTo>
                    <a:pt x="91186" y="361162"/>
                  </a:lnTo>
                  <a:lnTo>
                    <a:pt x="61734" y="333248"/>
                  </a:lnTo>
                  <a:lnTo>
                    <a:pt x="0" y="383349"/>
                  </a:lnTo>
                  <a:lnTo>
                    <a:pt x="28409" y="413473"/>
                  </a:lnTo>
                  <a:lnTo>
                    <a:pt x="62522" y="437286"/>
                  </a:lnTo>
                  <a:lnTo>
                    <a:pt x="102146" y="454558"/>
                  </a:lnTo>
                  <a:lnTo>
                    <a:pt x="147091" y="465086"/>
                  </a:lnTo>
                  <a:lnTo>
                    <a:pt x="197167" y="468642"/>
                  </a:lnTo>
                  <a:lnTo>
                    <a:pt x="237921" y="465277"/>
                  </a:lnTo>
                  <a:lnTo>
                    <a:pt x="275755" y="455371"/>
                  </a:lnTo>
                  <a:lnTo>
                    <a:pt x="337921" y="417195"/>
                  </a:lnTo>
                  <a:lnTo>
                    <a:pt x="367347" y="375399"/>
                  </a:lnTo>
                  <a:lnTo>
                    <a:pt x="378383" y="322846"/>
                  </a:lnTo>
                  <a:lnTo>
                    <a:pt x="370332" y="280657"/>
                  </a:lnTo>
                  <a:lnTo>
                    <a:pt x="347281" y="247992"/>
                  </a:lnTo>
                  <a:lnTo>
                    <a:pt x="310908" y="222148"/>
                  </a:lnTo>
                  <a:lnTo>
                    <a:pt x="262890" y="200469"/>
                  </a:lnTo>
                  <a:lnTo>
                    <a:pt x="220484" y="182727"/>
                  </a:lnTo>
                  <a:lnTo>
                    <a:pt x="192582" y="166865"/>
                  </a:lnTo>
                  <a:lnTo>
                    <a:pt x="177266" y="150393"/>
                  </a:lnTo>
                  <a:lnTo>
                    <a:pt x="172580" y="130810"/>
                  </a:lnTo>
                  <a:lnTo>
                    <a:pt x="178409" y="108546"/>
                  </a:lnTo>
                  <a:lnTo>
                    <a:pt x="195326" y="89395"/>
                  </a:lnTo>
                  <a:lnTo>
                    <a:pt x="222453" y="75984"/>
                  </a:lnTo>
                  <a:lnTo>
                    <a:pt x="258902" y="70929"/>
                  </a:lnTo>
                  <a:lnTo>
                    <a:pt x="293077" y="74295"/>
                  </a:lnTo>
                  <a:lnTo>
                    <a:pt x="323634" y="84264"/>
                  </a:lnTo>
                  <a:lnTo>
                    <a:pt x="351688" y="100584"/>
                  </a:lnTo>
                  <a:lnTo>
                    <a:pt x="378383" y="122999"/>
                  </a:lnTo>
                  <a:lnTo>
                    <a:pt x="435470" y="68313"/>
                  </a:lnTo>
                  <a:close/>
                </a:path>
                <a:path w="781684" h="469265">
                  <a:moveTo>
                    <a:pt x="781672" y="220002"/>
                  </a:moveTo>
                  <a:lnTo>
                    <a:pt x="773963" y="181610"/>
                  </a:lnTo>
                  <a:lnTo>
                    <a:pt x="772668" y="175145"/>
                  </a:lnTo>
                  <a:lnTo>
                    <a:pt x="745998" y="141820"/>
                  </a:lnTo>
                  <a:lnTo>
                    <a:pt x="702144" y="121069"/>
                  </a:lnTo>
                  <a:lnTo>
                    <a:pt x="641591" y="113919"/>
                  </a:lnTo>
                  <a:lnTo>
                    <a:pt x="606983" y="115544"/>
                  </a:lnTo>
                  <a:lnTo>
                    <a:pt x="574738" y="120167"/>
                  </a:lnTo>
                  <a:lnTo>
                    <a:pt x="544728" y="127355"/>
                  </a:lnTo>
                  <a:lnTo>
                    <a:pt x="516813" y="136677"/>
                  </a:lnTo>
                  <a:lnTo>
                    <a:pt x="530059" y="200469"/>
                  </a:lnTo>
                  <a:lnTo>
                    <a:pt x="551827" y="192862"/>
                  </a:lnTo>
                  <a:lnTo>
                    <a:pt x="575144" y="186893"/>
                  </a:lnTo>
                  <a:lnTo>
                    <a:pt x="599833" y="183007"/>
                  </a:lnTo>
                  <a:lnTo>
                    <a:pt x="625690" y="181610"/>
                  </a:lnTo>
                  <a:lnTo>
                    <a:pt x="661060" y="185254"/>
                  </a:lnTo>
                  <a:lnTo>
                    <a:pt x="685165" y="195681"/>
                  </a:lnTo>
                  <a:lnTo>
                    <a:pt x="698944" y="212077"/>
                  </a:lnTo>
                  <a:lnTo>
                    <a:pt x="703326" y="233680"/>
                  </a:lnTo>
                  <a:lnTo>
                    <a:pt x="702983" y="241363"/>
                  </a:lnTo>
                  <a:lnTo>
                    <a:pt x="702094" y="248729"/>
                  </a:lnTo>
                  <a:lnTo>
                    <a:pt x="700836" y="255727"/>
                  </a:lnTo>
                  <a:lnTo>
                    <a:pt x="699376" y="262318"/>
                  </a:lnTo>
                  <a:lnTo>
                    <a:pt x="697369" y="268160"/>
                  </a:lnTo>
                  <a:lnTo>
                    <a:pt x="685419" y="264985"/>
                  </a:lnTo>
                  <a:lnTo>
                    <a:pt x="685419" y="315036"/>
                  </a:lnTo>
                  <a:lnTo>
                    <a:pt x="665073" y="362966"/>
                  </a:lnTo>
                  <a:lnTo>
                    <a:pt x="608050" y="406349"/>
                  </a:lnTo>
                  <a:lnTo>
                    <a:pt x="572554" y="412661"/>
                  </a:lnTo>
                  <a:lnTo>
                    <a:pt x="548792" y="409282"/>
                  </a:lnTo>
                  <a:lnTo>
                    <a:pt x="530809" y="399808"/>
                  </a:lnTo>
                  <a:lnTo>
                    <a:pt x="519442" y="385203"/>
                  </a:lnTo>
                  <a:lnTo>
                    <a:pt x="515467" y="366458"/>
                  </a:lnTo>
                  <a:lnTo>
                    <a:pt x="516585" y="354634"/>
                  </a:lnTo>
                  <a:lnTo>
                    <a:pt x="545668" y="315188"/>
                  </a:lnTo>
                  <a:lnTo>
                    <a:pt x="600456" y="302006"/>
                  </a:lnTo>
                  <a:lnTo>
                    <a:pt x="624001" y="303034"/>
                  </a:lnTo>
                  <a:lnTo>
                    <a:pt x="646430" y="305828"/>
                  </a:lnTo>
                  <a:lnTo>
                    <a:pt x="667105" y="309968"/>
                  </a:lnTo>
                  <a:lnTo>
                    <a:pt x="685419" y="315036"/>
                  </a:lnTo>
                  <a:lnTo>
                    <a:pt x="685419" y="264985"/>
                  </a:lnTo>
                  <a:lnTo>
                    <a:pt x="672985" y="261670"/>
                  </a:lnTo>
                  <a:lnTo>
                    <a:pt x="646671" y="256286"/>
                  </a:lnTo>
                  <a:lnTo>
                    <a:pt x="618490" y="252603"/>
                  </a:lnTo>
                  <a:lnTo>
                    <a:pt x="588492" y="251244"/>
                  </a:lnTo>
                  <a:lnTo>
                    <a:pt x="552640" y="254000"/>
                  </a:lnTo>
                  <a:lnTo>
                    <a:pt x="491871" y="275120"/>
                  </a:lnTo>
                  <a:lnTo>
                    <a:pt x="454482" y="309753"/>
                  </a:lnTo>
                  <a:lnTo>
                    <a:pt x="437451" y="351015"/>
                  </a:lnTo>
                  <a:lnTo>
                    <a:pt x="435152" y="375539"/>
                  </a:lnTo>
                  <a:lnTo>
                    <a:pt x="443242" y="414083"/>
                  </a:lnTo>
                  <a:lnTo>
                    <a:pt x="465531" y="443649"/>
                  </a:lnTo>
                  <a:lnTo>
                    <a:pt x="499021" y="462584"/>
                  </a:lnTo>
                  <a:lnTo>
                    <a:pt x="540727" y="469265"/>
                  </a:lnTo>
                  <a:lnTo>
                    <a:pt x="574433" y="465607"/>
                  </a:lnTo>
                  <a:lnTo>
                    <a:pt x="604926" y="455117"/>
                  </a:lnTo>
                  <a:lnTo>
                    <a:pt x="632193" y="438531"/>
                  </a:lnTo>
                  <a:lnTo>
                    <a:pt x="656234" y="416572"/>
                  </a:lnTo>
                  <a:lnTo>
                    <a:pt x="644271" y="462127"/>
                  </a:lnTo>
                  <a:lnTo>
                    <a:pt x="721944" y="462127"/>
                  </a:lnTo>
                  <a:lnTo>
                    <a:pt x="734390" y="416572"/>
                  </a:lnTo>
                  <a:lnTo>
                    <a:pt x="735457" y="412661"/>
                  </a:lnTo>
                  <a:lnTo>
                    <a:pt x="765670" y="302006"/>
                  </a:lnTo>
                  <a:lnTo>
                    <a:pt x="777189" y="257517"/>
                  </a:lnTo>
                  <a:lnTo>
                    <a:pt x="781088" y="232587"/>
                  </a:lnTo>
                  <a:lnTo>
                    <a:pt x="781672" y="220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1AC0DE05-B51F-BDDE-5D39-08D9309F6207}"/>
                </a:ext>
              </a:extLst>
            </p:cNvPr>
            <p:cNvSpPr/>
            <p:nvPr/>
          </p:nvSpPr>
          <p:spPr>
            <a:xfrm>
              <a:off x="11290058" y="6457879"/>
              <a:ext cx="690245" cy="358775"/>
            </a:xfrm>
            <a:custGeom>
              <a:avLst/>
              <a:gdLst/>
              <a:ahLst/>
              <a:cxnLst/>
              <a:rect l="l" t="t" r="r" b="b"/>
              <a:pathLst>
                <a:path w="690245" h="358775">
                  <a:moveTo>
                    <a:pt x="357162" y="7137"/>
                  </a:moveTo>
                  <a:lnTo>
                    <a:pt x="269506" y="7137"/>
                  </a:lnTo>
                  <a:lnTo>
                    <a:pt x="108204" y="258394"/>
                  </a:lnTo>
                  <a:lnTo>
                    <a:pt x="83007" y="7137"/>
                  </a:lnTo>
                  <a:lnTo>
                    <a:pt x="0" y="7137"/>
                  </a:lnTo>
                  <a:lnTo>
                    <a:pt x="48475" y="353428"/>
                  </a:lnTo>
                  <a:lnTo>
                    <a:pt x="120840" y="353428"/>
                  </a:lnTo>
                  <a:lnTo>
                    <a:pt x="357162" y="7137"/>
                  </a:lnTo>
                  <a:close/>
                </a:path>
                <a:path w="690245" h="358775">
                  <a:moveTo>
                    <a:pt x="690105" y="133413"/>
                  </a:moveTo>
                  <a:lnTo>
                    <a:pt x="684212" y="90792"/>
                  </a:lnTo>
                  <a:lnTo>
                    <a:pt x="666800" y="54102"/>
                  </a:lnTo>
                  <a:lnTo>
                    <a:pt x="638352" y="25400"/>
                  </a:lnTo>
                  <a:lnTo>
                    <a:pt x="613727" y="13614"/>
                  </a:lnTo>
                  <a:lnTo>
                    <a:pt x="613727" y="130187"/>
                  </a:lnTo>
                  <a:lnTo>
                    <a:pt x="613727" y="139928"/>
                  </a:lnTo>
                  <a:lnTo>
                    <a:pt x="612432" y="148399"/>
                  </a:lnTo>
                  <a:lnTo>
                    <a:pt x="610425" y="154241"/>
                  </a:lnTo>
                  <a:lnTo>
                    <a:pt x="428523" y="154241"/>
                  </a:lnTo>
                  <a:lnTo>
                    <a:pt x="452247" y="110299"/>
                  </a:lnTo>
                  <a:lnTo>
                    <a:pt x="480187" y="84188"/>
                  </a:lnTo>
                  <a:lnTo>
                    <a:pt x="520954" y="66789"/>
                  </a:lnTo>
                  <a:lnTo>
                    <a:pt x="544068" y="64427"/>
                  </a:lnTo>
                  <a:lnTo>
                    <a:pt x="575398" y="69659"/>
                  </a:lnTo>
                  <a:lnTo>
                    <a:pt x="597065" y="83870"/>
                  </a:lnTo>
                  <a:lnTo>
                    <a:pt x="609663" y="104800"/>
                  </a:lnTo>
                  <a:lnTo>
                    <a:pt x="613727" y="130187"/>
                  </a:lnTo>
                  <a:lnTo>
                    <a:pt x="613727" y="13614"/>
                  </a:lnTo>
                  <a:lnTo>
                    <a:pt x="599274" y="6680"/>
                  </a:lnTo>
                  <a:lnTo>
                    <a:pt x="550024" y="0"/>
                  </a:lnTo>
                  <a:lnTo>
                    <a:pt x="508787" y="4203"/>
                  </a:lnTo>
                  <a:lnTo>
                    <a:pt x="471030" y="16103"/>
                  </a:lnTo>
                  <a:lnTo>
                    <a:pt x="437248" y="34582"/>
                  </a:lnTo>
                  <a:lnTo>
                    <a:pt x="380809" y="91008"/>
                  </a:lnTo>
                  <a:lnTo>
                    <a:pt x="360565" y="127812"/>
                  </a:lnTo>
                  <a:lnTo>
                    <a:pt x="347916" y="167411"/>
                  </a:lnTo>
                  <a:lnTo>
                    <a:pt x="343547" y="208280"/>
                  </a:lnTo>
                  <a:lnTo>
                    <a:pt x="350748" y="259397"/>
                  </a:lnTo>
                  <a:lnTo>
                    <a:pt x="371525" y="301117"/>
                  </a:lnTo>
                  <a:lnTo>
                    <a:pt x="404634" y="332320"/>
                  </a:lnTo>
                  <a:lnTo>
                    <a:pt x="448843" y="351866"/>
                  </a:lnTo>
                  <a:lnTo>
                    <a:pt x="502894" y="358622"/>
                  </a:lnTo>
                  <a:lnTo>
                    <a:pt x="545071" y="354952"/>
                  </a:lnTo>
                  <a:lnTo>
                    <a:pt x="581393" y="344868"/>
                  </a:lnTo>
                  <a:lnTo>
                    <a:pt x="612495" y="329780"/>
                  </a:lnTo>
                  <a:lnTo>
                    <a:pt x="638987" y="311086"/>
                  </a:lnTo>
                  <a:lnTo>
                    <a:pt x="626021" y="294208"/>
                  </a:lnTo>
                  <a:lnTo>
                    <a:pt x="600494" y="260997"/>
                  </a:lnTo>
                  <a:lnTo>
                    <a:pt x="578650" y="275513"/>
                  </a:lnTo>
                  <a:lnTo>
                    <a:pt x="557161" y="285902"/>
                  </a:lnTo>
                  <a:lnTo>
                    <a:pt x="534936" y="292125"/>
                  </a:lnTo>
                  <a:lnTo>
                    <a:pt x="510857" y="294208"/>
                  </a:lnTo>
                  <a:lnTo>
                    <a:pt x="471449" y="287794"/>
                  </a:lnTo>
                  <a:lnTo>
                    <a:pt x="443001" y="269786"/>
                  </a:lnTo>
                  <a:lnTo>
                    <a:pt x="425742" y="242023"/>
                  </a:lnTo>
                  <a:lnTo>
                    <a:pt x="419925" y="206311"/>
                  </a:lnTo>
                  <a:lnTo>
                    <a:pt x="674839" y="206311"/>
                  </a:lnTo>
                  <a:lnTo>
                    <a:pt x="681418" y="188429"/>
                  </a:lnTo>
                  <a:lnTo>
                    <a:pt x="686206" y="170103"/>
                  </a:lnTo>
                  <a:lnTo>
                    <a:pt x="688708" y="154241"/>
                  </a:lnTo>
                  <a:lnTo>
                    <a:pt x="689127" y="151663"/>
                  </a:lnTo>
                  <a:lnTo>
                    <a:pt x="690105" y="1334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A236E7F9-9552-1059-55C0-D11CE7B32636}"/>
                </a:ext>
              </a:extLst>
            </p:cNvPr>
            <p:cNvSpPr/>
            <p:nvPr/>
          </p:nvSpPr>
          <p:spPr>
            <a:xfrm>
              <a:off x="12214699" y="6353062"/>
              <a:ext cx="346710" cy="455930"/>
            </a:xfrm>
            <a:custGeom>
              <a:avLst/>
              <a:gdLst/>
              <a:ahLst/>
              <a:cxnLst/>
              <a:rect l="l" t="t" r="r" b="b"/>
              <a:pathLst>
                <a:path w="346709" h="455929">
                  <a:moveTo>
                    <a:pt x="207103" y="0"/>
                  </a:moveTo>
                  <a:lnTo>
                    <a:pt x="124771" y="0"/>
                  </a:lnTo>
                  <a:lnTo>
                    <a:pt x="0" y="455630"/>
                  </a:lnTo>
                  <a:lnTo>
                    <a:pt x="325916" y="455630"/>
                  </a:lnTo>
                  <a:lnTo>
                    <a:pt x="346513" y="382731"/>
                  </a:lnTo>
                  <a:lnTo>
                    <a:pt x="102206" y="382731"/>
                  </a:lnTo>
                  <a:lnTo>
                    <a:pt x="207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84631662-F47C-9BEF-93D5-8155D7F4ECBD}"/>
                </a:ext>
              </a:extLst>
            </p:cNvPr>
            <p:cNvSpPr/>
            <p:nvPr/>
          </p:nvSpPr>
          <p:spPr>
            <a:xfrm>
              <a:off x="12613830" y="6337445"/>
              <a:ext cx="1275080" cy="479425"/>
            </a:xfrm>
            <a:custGeom>
              <a:avLst/>
              <a:gdLst/>
              <a:ahLst/>
              <a:cxnLst/>
              <a:rect l="l" t="t" r="r" b="b"/>
              <a:pathLst>
                <a:path w="1275080" h="479425">
                  <a:moveTo>
                    <a:pt x="174599" y="127571"/>
                  </a:moveTo>
                  <a:lnTo>
                    <a:pt x="94272" y="127571"/>
                  </a:lnTo>
                  <a:lnTo>
                    <a:pt x="0" y="471246"/>
                  </a:lnTo>
                  <a:lnTo>
                    <a:pt x="80314" y="471246"/>
                  </a:lnTo>
                  <a:lnTo>
                    <a:pt x="174599" y="127571"/>
                  </a:lnTo>
                  <a:close/>
                </a:path>
                <a:path w="1275080" h="479425">
                  <a:moveTo>
                    <a:pt x="213106" y="0"/>
                  </a:moveTo>
                  <a:lnTo>
                    <a:pt x="126111" y="0"/>
                  </a:lnTo>
                  <a:lnTo>
                    <a:pt x="105562" y="74841"/>
                  </a:lnTo>
                  <a:lnTo>
                    <a:pt x="191833" y="74841"/>
                  </a:lnTo>
                  <a:lnTo>
                    <a:pt x="213106" y="0"/>
                  </a:lnTo>
                  <a:close/>
                </a:path>
                <a:path w="1275080" h="479425">
                  <a:moveTo>
                    <a:pt x="591870" y="127571"/>
                  </a:moveTo>
                  <a:lnTo>
                    <a:pt x="504228" y="127571"/>
                  </a:lnTo>
                  <a:lnTo>
                    <a:pt x="342925" y="378828"/>
                  </a:lnTo>
                  <a:lnTo>
                    <a:pt x="317715" y="127571"/>
                  </a:lnTo>
                  <a:lnTo>
                    <a:pt x="234708" y="127571"/>
                  </a:lnTo>
                  <a:lnTo>
                    <a:pt x="283197" y="473862"/>
                  </a:lnTo>
                  <a:lnTo>
                    <a:pt x="355549" y="473862"/>
                  </a:lnTo>
                  <a:lnTo>
                    <a:pt x="591870" y="127571"/>
                  </a:lnTo>
                  <a:close/>
                </a:path>
                <a:path w="1275080" h="479425">
                  <a:moveTo>
                    <a:pt x="924826" y="253847"/>
                  </a:moveTo>
                  <a:lnTo>
                    <a:pt x="918921" y="211226"/>
                  </a:lnTo>
                  <a:lnTo>
                    <a:pt x="906411" y="184861"/>
                  </a:lnTo>
                  <a:lnTo>
                    <a:pt x="901522" y="174536"/>
                  </a:lnTo>
                  <a:lnTo>
                    <a:pt x="873061" y="145834"/>
                  </a:lnTo>
                  <a:lnTo>
                    <a:pt x="848448" y="134048"/>
                  </a:lnTo>
                  <a:lnTo>
                    <a:pt x="848448" y="250621"/>
                  </a:lnTo>
                  <a:lnTo>
                    <a:pt x="848448" y="260362"/>
                  </a:lnTo>
                  <a:lnTo>
                    <a:pt x="847153" y="268833"/>
                  </a:lnTo>
                  <a:lnTo>
                    <a:pt x="845134" y="274675"/>
                  </a:lnTo>
                  <a:lnTo>
                    <a:pt x="663232" y="274675"/>
                  </a:lnTo>
                  <a:lnTo>
                    <a:pt x="686981" y="230733"/>
                  </a:lnTo>
                  <a:lnTo>
                    <a:pt x="714921" y="204622"/>
                  </a:lnTo>
                  <a:lnTo>
                    <a:pt x="755662" y="187223"/>
                  </a:lnTo>
                  <a:lnTo>
                    <a:pt x="778789" y="184861"/>
                  </a:lnTo>
                  <a:lnTo>
                    <a:pt x="810107" y="190093"/>
                  </a:lnTo>
                  <a:lnTo>
                    <a:pt x="831786" y="204304"/>
                  </a:lnTo>
                  <a:lnTo>
                    <a:pt x="844372" y="225234"/>
                  </a:lnTo>
                  <a:lnTo>
                    <a:pt x="848448" y="250621"/>
                  </a:lnTo>
                  <a:lnTo>
                    <a:pt x="848448" y="134048"/>
                  </a:lnTo>
                  <a:lnTo>
                    <a:pt x="833983" y="127114"/>
                  </a:lnTo>
                  <a:lnTo>
                    <a:pt x="784745" y="120434"/>
                  </a:lnTo>
                  <a:lnTo>
                    <a:pt x="743508" y="124637"/>
                  </a:lnTo>
                  <a:lnTo>
                    <a:pt x="705739" y="136537"/>
                  </a:lnTo>
                  <a:lnTo>
                    <a:pt x="671969" y="155016"/>
                  </a:lnTo>
                  <a:lnTo>
                    <a:pt x="615530" y="211442"/>
                  </a:lnTo>
                  <a:lnTo>
                    <a:pt x="595287" y="248246"/>
                  </a:lnTo>
                  <a:lnTo>
                    <a:pt x="582637" y="287845"/>
                  </a:lnTo>
                  <a:lnTo>
                    <a:pt x="578269" y="328714"/>
                  </a:lnTo>
                  <a:lnTo>
                    <a:pt x="585470" y="379831"/>
                  </a:lnTo>
                  <a:lnTo>
                    <a:pt x="606247" y="421551"/>
                  </a:lnTo>
                  <a:lnTo>
                    <a:pt x="639356" y="452755"/>
                  </a:lnTo>
                  <a:lnTo>
                    <a:pt x="683552" y="472300"/>
                  </a:lnTo>
                  <a:lnTo>
                    <a:pt x="737603" y="479056"/>
                  </a:lnTo>
                  <a:lnTo>
                    <a:pt x="779792" y="475386"/>
                  </a:lnTo>
                  <a:lnTo>
                    <a:pt x="816114" y="465302"/>
                  </a:lnTo>
                  <a:lnTo>
                    <a:pt x="847204" y="450215"/>
                  </a:lnTo>
                  <a:lnTo>
                    <a:pt x="873696" y="431520"/>
                  </a:lnTo>
                  <a:lnTo>
                    <a:pt x="860729" y="414642"/>
                  </a:lnTo>
                  <a:lnTo>
                    <a:pt x="835202" y="381431"/>
                  </a:lnTo>
                  <a:lnTo>
                    <a:pt x="813358" y="395947"/>
                  </a:lnTo>
                  <a:lnTo>
                    <a:pt x="791883" y="406336"/>
                  </a:lnTo>
                  <a:lnTo>
                    <a:pt x="769658" y="412559"/>
                  </a:lnTo>
                  <a:lnTo>
                    <a:pt x="745566" y="414642"/>
                  </a:lnTo>
                  <a:lnTo>
                    <a:pt x="706170" y="408228"/>
                  </a:lnTo>
                  <a:lnTo>
                    <a:pt x="677710" y="390220"/>
                  </a:lnTo>
                  <a:lnTo>
                    <a:pt x="660450" y="362458"/>
                  </a:lnTo>
                  <a:lnTo>
                    <a:pt x="654646" y="326745"/>
                  </a:lnTo>
                  <a:lnTo>
                    <a:pt x="909548" y="326745"/>
                  </a:lnTo>
                  <a:lnTo>
                    <a:pt x="916139" y="308864"/>
                  </a:lnTo>
                  <a:lnTo>
                    <a:pt x="920915" y="290537"/>
                  </a:lnTo>
                  <a:lnTo>
                    <a:pt x="923429" y="274675"/>
                  </a:lnTo>
                  <a:lnTo>
                    <a:pt x="923836" y="272097"/>
                  </a:lnTo>
                  <a:lnTo>
                    <a:pt x="924826" y="253847"/>
                  </a:lnTo>
                  <a:close/>
                </a:path>
                <a:path w="1275080" h="479425">
                  <a:moveTo>
                    <a:pt x="1274610" y="169227"/>
                  </a:moveTo>
                  <a:lnTo>
                    <a:pt x="1249273" y="151168"/>
                  </a:lnTo>
                  <a:lnTo>
                    <a:pt x="1217206" y="135559"/>
                  </a:lnTo>
                  <a:lnTo>
                    <a:pt x="1180147" y="124587"/>
                  </a:lnTo>
                  <a:lnTo>
                    <a:pt x="1139850" y="120434"/>
                  </a:lnTo>
                  <a:lnTo>
                    <a:pt x="1082814" y="129273"/>
                  </a:lnTo>
                  <a:lnTo>
                    <a:pt x="1039545" y="153543"/>
                  </a:lnTo>
                  <a:lnTo>
                    <a:pt x="1012075" y="189903"/>
                  </a:lnTo>
                  <a:lnTo>
                    <a:pt x="1002461" y="235000"/>
                  </a:lnTo>
                  <a:lnTo>
                    <a:pt x="1010018" y="269290"/>
                  </a:lnTo>
                  <a:lnTo>
                    <a:pt x="1031011" y="295109"/>
                  </a:lnTo>
                  <a:lnTo>
                    <a:pt x="1062951" y="315429"/>
                  </a:lnTo>
                  <a:lnTo>
                    <a:pt x="1103363" y="333260"/>
                  </a:lnTo>
                  <a:lnTo>
                    <a:pt x="1126197" y="343636"/>
                  </a:lnTo>
                  <a:lnTo>
                    <a:pt x="1142123" y="353771"/>
                  </a:lnTo>
                  <a:lnTo>
                    <a:pt x="1151445" y="364388"/>
                  </a:lnTo>
                  <a:lnTo>
                    <a:pt x="1154493" y="376224"/>
                  </a:lnTo>
                  <a:lnTo>
                    <a:pt x="1150162" y="393344"/>
                  </a:lnTo>
                  <a:lnTo>
                    <a:pt x="1138301" y="406260"/>
                  </a:lnTo>
                  <a:lnTo>
                    <a:pt x="1120584" y="414413"/>
                  </a:lnTo>
                  <a:lnTo>
                    <a:pt x="1098715" y="417245"/>
                  </a:lnTo>
                  <a:lnTo>
                    <a:pt x="1071067" y="414832"/>
                  </a:lnTo>
                  <a:lnTo>
                    <a:pt x="1042441" y="406806"/>
                  </a:lnTo>
                  <a:lnTo>
                    <a:pt x="1013561" y="391947"/>
                  </a:lnTo>
                  <a:lnTo>
                    <a:pt x="985177" y="369036"/>
                  </a:lnTo>
                  <a:lnTo>
                    <a:pt x="936739" y="417245"/>
                  </a:lnTo>
                  <a:lnTo>
                    <a:pt x="970889" y="444474"/>
                  </a:lnTo>
                  <a:lnTo>
                    <a:pt x="1009904" y="463778"/>
                  </a:lnTo>
                  <a:lnTo>
                    <a:pt x="1051179" y="475259"/>
                  </a:lnTo>
                  <a:lnTo>
                    <a:pt x="1092085" y="479069"/>
                  </a:lnTo>
                  <a:lnTo>
                    <a:pt x="1147851" y="470839"/>
                  </a:lnTo>
                  <a:lnTo>
                    <a:pt x="1192225" y="447421"/>
                  </a:lnTo>
                  <a:lnTo>
                    <a:pt x="1221536" y="410692"/>
                  </a:lnTo>
                  <a:lnTo>
                    <a:pt x="1232128" y="362572"/>
                  </a:lnTo>
                  <a:lnTo>
                    <a:pt x="1224559" y="329476"/>
                  </a:lnTo>
                  <a:lnTo>
                    <a:pt x="1203921" y="303885"/>
                  </a:lnTo>
                  <a:lnTo>
                    <a:pt x="1173327" y="283552"/>
                  </a:lnTo>
                  <a:lnTo>
                    <a:pt x="1135875" y="266230"/>
                  </a:lnTo>
                  <a:lnTo>
                    <a:pt x="1110373" y="254812"/>
                  </a:lnTo>
                  <a:lnTo>
                    <a:pt x="1093076" y="244246"/>
                  </a:lnTo>
                  <a:lnTo>
                    <a:pt x="1083246" y="233438"/>
                  </a:lnTo>
                  <a:lnTo>
                    <a:pt x="1080135" y="221310"/>
                  </a:lnTo>
                  <a:lnTo>
                    <a:pt x="1083678" y="205867"/>
                  </a:lnTo>
                  <a:lnTo>
                    <a:pt x="1094066" y="193484"/>
                  </a:lnTo>
                  <a:lnTo>
                    <a:pt x="1110932" y="185242"/>
                  </a:lnTo>
                  <a:lnTo>
                    <a:pt x="1133906" y="182245"/>
                  </a:lnTo>
                  <a:lnTo>
                    <a:pt x="1158176" y="184670"/>
                  </a:lnTo>
                  <a:lnTo>
                    <a:pt x="1182268" y="191846"/>
                  </a:lnTo>
                  <a:lnTo>
                    <a:pt x="1206233" y="203669"/>
                  </a:lnTo>
                  <a:lnTo>
                    <a:pt x="1230147" y="220002"/>
                  </a:lnTo>
                  <a:lnTo>
                    <a:pt x="1274610" y="169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object 12">
              <a:extLst>
                <a:ext uri="{FF2B5EF4-FFF2-40B4-BE49-F238E27FC236}">
                  <a16:creationId xmlns:a16="http://schemas.microsoft.com/office/drawing/2014/main" id="{23A78CCF-BD18-E9F4-97A6-0BAE4F72D21D}"/>
                </a:ext>
              </a:extLst>
            </p:cNvPr>
            <p:cNvGrpSpPr/>
            <p:nvPr/>
          </p:nvGrpSpPr>
          <p:grpSpPr>
            <a:xfrm>
              <a:off x="6400265" y="4492050"/>
              <a:ext cx="7488555" cy="1691005"/>
              <a:chOff x="6400975" y="4492050"/>
              <a:chExt cx="7488555" cy="1691005"/>
            </a:xfrm>
          </p:grpSpPr>
          <p:sp>
            <p:nvSpPr>
              <p:cNvPr id="20" name="object 13">
                <a:extLst>
                  <a:ext uri="{FF2B5EF4-FFF2-40B4-BE49-F238E27FC236}">
                    <a16:creationId xmlns:a16="http://schemas.microsoft.com/office/drawing/2014/main" id="{A62D8943-6AA6-56CD-9BDF-989AFDB5B938}"/>
                  </a:ext>
                </a:extLst>
              </p:cNvPr>
              <p:cNvSpPr/>
              <p:nvPr/>
            </p:nvSpPr>
            <p:spPr>
              <a:xfrm>
                <a:off x="6400965" y="4492059"/>
                <a:ext cx="7488555" cy="1691005"/>
              </a:xfrm>
              <a:custGeom>
                <a:avLst/>
                <a:gdLst/>
                <a:ahLst/>
                <a:cxnLst/>
                <a:rect l="l" t="t" r="r" b="b"/>
                <a:pathLst>
                  <a:path w="7488555" h="1691004">
                    <a:moveTo>
                      <a:pt x="1826145" y="1662684"/>
                    </a:moveTo>
                    <a:lnTo>
                      <a:pt x="1130261" y="16319"/>
                    </a:lnTo>
                    <a:lnTo>
                      <a:pt x="695579" y="16319"/>
                    </a:lnTo>
                    <a:lnTo>
                      <a:pt x="908126" y="554189"/>
                    </a:lnTo>
                    <a:lnTo>
                      <a:pt x="908418" y="553427"/>
                    </a:lnTo>
                    <a:lnTo>
                      <a:pt x="1090549" y="1015834"/>
                    </a:lnTo>
                    <a:lnTo>
                      <a:pt x="272554" y="1015746"/>
                    </a:lnTo>
                    <a:lnTo>
                      <a:pt x="0" y="1662684"/>
                    </a:lnTo>
                    <a:lnTo>
                      <a:pt x="474052" y="1662684"/>
                    </a:lnTo>
                    <a:lnTo>
                      <a:pt x="590829" y="1368450"/>
                    </a:lnTo>
                    <a:lnTo>
                      <a:pt x="1223657" y="1368450"/>
                    </a:lnTo>
                    <a:lnTo>
                      <a:pt x="1340421" y="1662684"/>
                    </a:lnTo>
                    <a:lnTo>
                      <a:pt x="1826145" y="1662684"/>
                    </a:lnTo>
                    <a:close/>
                  </a:path>
                  <a:path w="7488555" h="1691004">
                    <a:moveTo>
                      <a:pt x="2895739" y="27495"/>
                    </a:moveTo>
                    <a:lnTo>
                      <a:pt x="1464208" y="27495"/>
                    </a:lnTo>
                    <a:lnTo>
                      <a:pt x="1464208" y="425005"/>
                    </a:lnTo>
                    <a:lnTo>
                      <a:pt x="1952282" y="425005"/>
                    </a:lnTo>
                    <a:lnTo>
                      <a:pt x="1952282" y="1663255"/>
                    </a:lnTo>
                    <a:lnTo>
                      <a:pt x="2405329" y="1663255"/>
                    </a:lnTo>
                    <a:lnTo>
                      <a:pt x="2405329" y="425005"/>
                    </a:lnTo>
                    <a:lnTo>
                      <a:pt x="2895739" y="425005"/>
                    </a:lnTo>
                    <a:lnTo>
                      <a:pt x="2895739" y="27495"/>
                    </a:lnTo>
                    <a:close/>
                  </a:path>
                  <a:path w="7488555" h="1691004">
                    <a:moveTo>
                      <a:pt x="4358818" y="1153604"/>
                    </a:moveTo>
                    <a:lnTo>
                      <a:pt x="4356900" y="1106805"/>
                    </a:lnTo>
                    <a:lnTo>
                      <a:pt x="4351172" y="1062951"/>
                    </a:lnTo>
                    <a:lnTo>
                      <a:pt x="4341723" y="1021918"/>
                    </a:lnTo>
                    <a:lnTo>
                      <a:pt x="4328642" y="983564"/>
                    </a:lnTo>
                    <a:lnTo>
                      <a:pt x="4312005" y="947762"/>
                    </a:lnTo>
                    <a:lnTo>
                      <a:pt x="4291901" y="914400"/>
                    </a:lnTo>
                    <a:lnTo>
                      <a:pt x="4268406" y="883348"/>
                    </a:lnTo>
                    <a:lnTo>
                      <a:pt x="4241597" y="854481"/>
                    </a:lnTo>
                    <a:lnTo>
                      <a:pt x="4211561" y="827659"/>
                    </a:lnTo>
                    <a:lnTo>
                      <a:pt x="4178376" y="802767"/>
                    </a:lnTo>
                    <a:lnTo>
                      <a:pt x="4142130" y="779665"/>
                    </a:lnTo>
                    <a:lnTo>
                      <a:pt x="4102912" y="758253"/>
                    </a:lnTo>
                    <a:lnTo>
                      <a:pt x="4060774" y="738378"/>
                    </a:lnTo>
                    <a:lnTo>
                      <a:pt x="4015829" y="719912"/>
                    </a:lnTo>
                    <a:lnTo>
                      <a:pt x="3968153" y="702754"/>
                    </a:lnTo>
                    <a:lnTo>
                      <a:pt x="3917810" y="686765"/>
                    </a:lnTo>
                    <a:lnTo>
                      <a:pt x="3864902" y="671804"/>
                    </a:lnTo>
                    <a:lnTo>
                      <a:pt x="3809492" y="657758"/>
                    </a:lnTo>
                    <a:lnTo>
                      <a:pt x="3751681" y="644499"/>
                    </a:lnTo>
                    <a:lnTo>
                      <a:pt x="3663823" y="623455"/>
                    </a:lnTo>
                    <a:lnTo>
                      <a:pt x="3595103" y="603631"/>
                    </a:lnTo>
                    <a:lnTo>
                      <a:pt x="3543452" y="583971"/>
                    </a:lnTo>
                    <a:lnTo>
                      <a:pt x="3506838" y="563410"/>
                    </a:lnTo>
                    <a:lnTo>
                      <a:pt x="3470541" y="515340"/>
                    </a:lnTo>
                    <a:lnTo>
                      <a:pt x="3466769" y="485724"/>
                    </a:lnTo>
                    <a:lnTo>
                      <a:pt x="3466769" y="481037"/>
                    </a:lnTo>
                    <a:lnTo>
                      <a:pt x="3492690" y="417830"/>
                    </a:lnTo>
                    <a:lnTo>
                      <a:pt x="3525266" y="395478"/>
                    </a:lnTo>
                    <a:lnTo>
                      <a:pt x="3571075" y="381076"/>
                    </a:lnTo>
                    <a:lnTo>
                      <a:pt x="3630218" y="375970"/>
                    </a:lnTo>
                    <a:lnTo>
                      <a:pt x="3674186" y="377583"/>
                    </a:lnTo>
                    <a:lnTo>
                      <a:pt x="3719080" y="382422"/>
                    </a:lnTo>
                    <a:lnTo>
                      <a:pt x="3764699" y="390474"/>
                    </a:lnTo>
                    <a:lnTo>
                      <a:pt x="3810851" y="401751"/>
                    </a:lnTo>
                    <a:lnTo>
                      <a:pt x="3857333" y="416255"/>
                    </a:lnTo>
                    <a:lnTo>
                      <a:pt x="3903967" y="433971"/>
                    </a:lnTo>
                    <a:lnTo>
                      <a:pt x="3950538" y="454914"/>
                    </a:lnTo>
                    <a:lnTo>
                      <a:pt x="3996855" y="479082"/>
                    </a:lnTo>
                    <a:lnTo>
                      <a:pt x="4042714" y="506463"/>
                    </a:lnTo>
                    <a:lnTo>
                      <a:pt x="4087939" y="537070"/>
                    </a:lnTo>
                    <a:lnTo>
                      <a:pt x="4314469" y="217157"/>
                    </a:lnTo>
                    <a:lnTo>
                      <a:pt x="4275823" y="187680"/>
                    </a:lnTo>
                    <a:lnTo>
                      <a:pt x="4235907" y="160274"/>
                    </a:lnTo>
                    <a:lnTo>
                      <a:pt x="4194695" y="134988"/>
                    </a:lnTo>
                    <a:lnTo>
                      <a:pt x="4152125" y="111810"/>
                    </a:lnTo>
                    <a:lnTo>
                      <a:pt x="4108158" y="90766"/>
                    </a:lnTo>
                    <a:lnTo>
                      <a:pt x="4062742" y="71882"/>
                    </a:lnTo>
                    <a:lnTo>
                      <a:pt x="4015841" y="55156"/>
                    </a:lnTo>
                    <a:lnTo>
                      <a:pt x="3967391" y="40614"/>
                    </a:lnTo>
                    <a:lnTo>
                      <a:pt x="3917378" y="28270"/>
                    </a:lnTo>
                    <a:lnTo>
                      <a:pt x="3865715" y="18135"/>
                    </a:lnTo>
                    <a:lnTo>
                      <a:pt x="3812387" y="10223"/>
                    </a:lnTo>
                    <a:lnTo>
                      <a:pt x="3757345" y="4546"/>
                    </a:lnTo>
                    <a:lnTo>
                      <a:pt x="3700526" y="1143"/>
                    </a:lnTo>
                    <a:lnTo>
                      <a:pt x="3641890" y="0"/>
                    </a:lnTo>
                    <a:lnTo>
                      <a:pt x="3586619" y="1473"/>
                    </a:lnTo>
                    <a:lnTo>
                      <a:pt x="3532987" y="5854"/>
                    </a:lnTo>
                    <a:lnTo>
                      <a:pt x="3481082" y="13042"/>
                    </a:lnTo>
                    <a:lnTo>
                      <a:pt x="3431019" y="22948"/>
                    </a:lnTo>
                    <a:lnTo>
                      <a:pt x="3382924" y="35496"/>
                    </a:lnTo>
                    <a:lnTo>
                      <a:pt x="3336887" y="50596"/>
                    </a:lnTo>
                    <a:lnTo>
                      <a:pt x="3293021" y="68148"/>
                    </a:lnTo>
                    <a:lnTo>
                      <a:pt x="3251441" y="88074"/>
                    </a:lnTo>
                    <a:lnTo>
                      <a:pt x="3212249" y="110286"/>
                    </a:lnTo>
                    <a:lnTo>
                      <a:pt x="3175571" y="134696"/>
                    </a:lnTo>
                    <a:lnTo>
                      <a:pt x="3141510" y="161201"/>
                    </a:lnTo>
                    <a:lnTo>
                      <a:pt x="3110166" y="189750"/>
                    </a:lnTo>
                    <a:lnTo>
                      <a:pt x="3081655" y="220218"/>
                    </a:lnTo>
                    <a:lnTo>
                      <a:pt x="3056077" y="252539"/>
                    </a:lnTo>
                    <a:lnTo>
                      <a:pt x="3033572" y="286613"/>
                    </a:lnTo>
                    <a:lnTo>
                      <a:pt x="3014218" y="322351"/>
                    </a:lnTo>
                    <a:lnTo>
                      <a:pt x="2998139" y="359689"/>
                    </a:lnTo>
                    <a:lnTo>
                      <a:pt x="2985439" y="398500"/>
                    </a:lnTo>
                    <a:lnTo>
                      <a:pt x="2976232" y="438734"/>
                    </a:lnTo>
                    <a:lnTo>
                      <a:pt x="2970631" y="480288"/>
                    </a:lnTo>
                    <a:lnTo>
                      <a:pt x="2968739" y="523074"/>
                    </a:lnTo>
                    <a:lnTo>
                      <a:pt x="2968739" y="527748"/>
                    </a:lnTo>
                    <a:lnTo>
                      <a:pt x="2971025" y="576097"/>
                    </a:lnTo>
                    <a:lnTo>
                      <a:pt x="2977731" y="621080"/>
                    </a:lnTo>
                    <a:lnTo>
                      <a:pt x="2988678" y="662838"/>
                    </a:lnTo>
                    <a:lnTo>
                      <a:pt x="3003639" y="701548"/>
                    </a:lnTo>
                    <a:lnTo>
                      <a:pt x="3022435" y="737374"/>
                    </a:lnTo>
                    <a:lnTo>
                      <a:pt x="3044850" y="770483"/>
                    </a:lnTo>
                    <a:lnTo>
                      <a:pt x="3070682" y="801027"/>
                    </a:lnTo>
                    <a:lnTo>
                      <a:pt x="3099727" y="829170"/>
                    </a:lnTo>
                    <a:lnTo>
                      <a:pt x="3131794" y="855078"/>
                    </a:lnTo>
                    <a:lnTo>
                      <a:pt x="3166668" y="878916"/>
                    </a:lnTo>
                    <a:lnTo>
                      <a:pt x="3204146" y="900836"/>
                    </a:lnTo>
                    <a:lnTo>
                      <a:pt x="3244037" y="921016"/>
                    </a:lnTo>
                    <a:lnTo>
                      <a:pt x="3286137" y="939622"/>
                    </a:lnTo>
                    <a:lnTo>
                      <a:pt x="3330244" y="956792"/>
                    </a:lnTo>
                    <a:lnTo>
                      <a:pt x="3376142" y="972718"/>
                    </a:lnTo>
                    <a:lnTo>
                      <a:pt x="3423640" y="987539"/>
                    </a:lnTo>
                    <a:lnTo>
                      <a:pt x="3472535" y="1001433"/>
                    </a:lnTo>
                    <a:lnTo>
                      <a:pt x="3522624" y="1014552"/>
                    </a:lnTo>
                    <a:lnTo>
                      <a:pt x="3573703" y="1027074"/>
                    </a:lnTo>
                    <a:lnTo>
                      <a:pt x="3625570" y="1039152"/>
                    </a:lnTo>
                    <a:lnTo>
                      <a:pt x="3711549" y="1061186"/>
                    </a:lnTo>
                    <a:lnTo>
                      <a:pt x="3778694" y="1081874"/>
                    </a:lnTo>
                    <a:lnTo>
                      <a:pt x="3829050" y="1102144"/>
                    </a:lnTo>
                    <a:lnTo>
                      <a:pt x="3864660" y="1122959"/>
                    </a:lnTo>
                    <a:lnTo>
                      <a:pt x="3899827" y="1169924"/>
                    </a:lnTo>
                    <a:lnTo>
                      <a:pt x="3903459" y="1197965"/>
                    </a:lnTo>
                    <a:lnTo>
                      <a:pt x="3903459" y="1202639"/>
                    </a:lnTo>
                    <a:lnTo>
                      <a:pt x="3895661" y="1241209"/>
                    </a:lnTo>
                    <a:lnTo>
                      <a:pt x="3872509" y="1272374"/>
                    </a:lnTo>
                    <a:lnTo>
                      <a:pt x="3834346" y="1295463"/>
                    </a:lnTo>
                    <a:lnTo>
                      <a:pt x="3781488" y="1309814"/>
                    </a:lnTo>
                    <a:lnTo>
                      <a:pt x="3714280" y="1314742"/>
                    </a:lnTo>
                    <a:lnTo>
                      <a:pt x="3666452" y="1313332"/>
                    </a:lnTo>
                    <a:lnTo>
                      <a:pt x="3617709" y="1309128"/>
                    </a:lnTo>
                    <a:lnTo>
                      <a:pt x="3568357" y="1302156"/>
                    </a:lnTo>
                    <a:lnTo>
                      <a:pt x="3518674" y="1292428"/>
                    </a:lnTo>
                    <a:lnTo>
                      <a:pt x="3468954" y="1279969"/>
                    </a:lnTo>
                    <a:lnTo>
                      <a:pt x="3419475" y="1264818"/>
                    </a:lnTo>
                    <a:lnTo>
                      <a:pt x="3370529" y="1246987"/>
                    </a:lnTo>
                    <a:lnTo>
                      <a:pt x="3322409" y="1226515"/>
                    </a:lnTo>
                    <a:lnTo>
                      <a:pt x="3275393" y="1203401"/>
                    </a:lnTo>
                    <a:lnTo>
                      <a:pt x="3229787" y="1177696"/>
                    </a:lnTo>
                    <a:lnTo>
                      <a:pt x="3185858" y="1149413"/>
                    </a:lnTo>
                    <a:lnTo>
                      <a:pt x="3143910" y="1118577"/>
                    </a:lnTo>
                    <a:lnTo>
                      <a:pt x="2891713" y="1419809"/>
                    </a:lnTo>
                    <a:lnTo>
                      <a:pt x="2928277" y="1450619"/>
                    </a:lnTo>
                    <a:lnTo>
                      <a:pt x="2966237" y="1479575"/>
                    </a:lnTo>
                    <a:lnTo>
                      <a:pt x="3005518" y="1506689"/>
                    </a:lnTo>
                    <a:lnTo>
                      <a:pt x="3046057" y="1531962"/>
                    </a:lnTo>
                    <a:lnTo>
                      <a:pt x="3087789" y="1555369"/>
                    </a:lnTo>
                    <a:lnTo>
                      <a:pt x="3130639" y="1576920"/>
                    </a:lnTo>
                    <a:lnTo>
                      <a:pt x="3174555" y="1596618"/>
                    </a:lnTo>
                    <a:lnTo>
                      <a:pt x="3219475" y="1614449"/>
                    </a:lnTo>
                    <a:lnTo>
                      <a:pt x="3265309" y="1630426"/>
                    </a:lnTo>
                    <a:lnTo>
                      <a:pt x="3312020" y="1644523"/>
                    </a:lnTo>
                    <a:lnTo>
                      <a:pt x="3359531" y="1656753"/>
                    </a:lnTo>
                    <a:lnTo>
                      <a:pt x="3407765" y="1667103"/>
                    </a:lnTo>
                    <a:lnTo>
                      <a:pt x="3456673" y="1675587"/>
                    </a:lnTo>
                    <a:lnTo>
                      <a:pt x="3506178" y="1682178"/>
                    </a:lnTo>
                    <a:lnTo>
                      <a:pt x="3556228" y="1686902"/>
                    </a:lnTo>
                    <a:lnTo>
                      <a:pt x="3606749" y="1689735"/>
                    </a:lnTo>
                    <a:lnTo>
                      <a:pt x="3657676" y="1690674"/>
                    </a:lnTo>
                    <a:lnTo>
                      <a:pt x="3711206" y="1689455"/>
                    </a:lnTo>
                    <a:lnTo>
                      <a:pt x="3763480" y="1685810"/>
                    </a:lnTo>
                    <a:lnTo>
                      <a:pt x="3814356" y="1679765"/>
                    </a:lnTo>
                    <a:lnTo>
                      <a:pt x="3863721" y="1671370"/>
                    </a:lnTo>
                    <a:lnTo>
                      <a:pt x="3911473" y="1660664"/>
                    </a:lnTo>
                    <a:lnTo>
                      <a:pt x="3957472" y="1647672"/>
                    </a:lnTo>
                    <a:lnTo>
                      <a:pt x="4001605" y="1632419"/>
                    </a:lnTo>
                    <a:lnTo>
                      <a:pt x="4043756" y="1614970"/>
                    </a:lnTo>
                    <a:lnTo>
                      <a:pt x="4083799" y="1595335"/>
                    </a:lnTo>
                    <a:lnTo>
                      <a:pt x="4121632" y="1573568"/>
                    </a:lnTo>
                    <a:lnTo>
                      <a:pt x="4157116" y="1549692"/>
                    </a:lnTo>
                    <a:lnTo>
                      <a:pt x="4190136" y="1523746"/>
                    </a:lnTo>
                    <a:lnTo>
                      <a:pt x="4220578" y="1495767"/>
                    </a:lnTo>
                    <a:lnTo>
                      <a:pt x="4248315" y="1465783"/>
                    </a:lnTo>
                    <a:lnTo>
                      <a:pt x="4273245" y="1433842"/>
                    </a:lnTo>
                    <a:lnTo>
                      <a:pt x="4295229" y="1399971"/>
                    </a:lnTo>
                    <a:lnTo>
                      <a:pt x="4314164" y="1364208"/>
                    </a:lnTo>
                    <a:lnTo>
                      <a:pt x="4329925" y="1326591"/>
                    </a:lnTo>
                    <a:lnTo>
                      <a:pt x="4342384" y="1287145"/>
                    </a:lnTo>
                    <a:lnTo>
                      <a:pt x="4351439" y="1245920"/>
                    </a:lnTo>
                    <a:lnTo>
                      <a:pt x="4356951" y="1202944"/>
                    </a:lnTo>
                    <a:lnTo>
                      <a:pt x="4358818" y="1158252"/>
                    </a:lnTo>
                    <a:lnTo>
                      <a:pt x="4358818" y="1153604"/>
                    </a:lnTo>
                    <a:close/>
                  </a:path>
                  <a:path w="7488555" h="1691004">
                    <a:moveTo>
                      <a:pt x="5785663" y="1153604"/>
                    </a:moveTo>
                    <a:lnTo>
                      <a:pt x="5783732" y="1106805"/>
                    </a:lnTo>
                    <a:lnTo>
                      <a:pt x="5778004" y="1062951"/>
                    </a:lnTo>
                    <a:lnTo>
                      <a:pt x="5768556" y="1021918"/>
                    </a:lnTo>
                    <a:lnTo>
                      <a:pt x="5755487" y="983564"/>
                    </a:lnTo>
                    <a:lnTo>
                      <a:pt x="5738850" y="947762"/>
                    </a:lnTo>
                    <a:lnTo>
                      <a:pt x="5718734" y="914400"/>
                    </a:lnTo>
                    <a:lnTo>
                      <a:pt x="5695239" y="883348"/>
                    </a:lnTo>
                    <a:lnTo>
                      <a:pt x="5668429" y="854481"/>
                    </a:lnTo>
                    <a:lnTo>
                      <a:pt x="5638393" y="827659"/>
                    </a:lnTo>
                    <a:lnTo>
                      <a:pt x="5605221" y="802767"/>
                    </a:lnTo>
                    <a:lnTo>
                      <a:pt x="5568975" y="779665"/>
                    </a:lnTo>
                    <a:lnTo>
                      <a:pt x="5529745" y="758253"/>
                    </a:lnTo>
                    <a:lnTo>
                      <a:pt x="5487619" y="738378"/>
                    </a:lnTo>
                    <a:lnTo>
                      <a:pt x="5442674" y="719912"/>
                    </a:lnTo>
                    <a:lnTo>
                      <a:pt x="5394985" y="702754"/>
                    </a:lnTo>
                    <a:lnTo>
                      <a:pt x="5344642" y="686765"/>
                    </a:lnTo>
                    <a:lnTo>
                      <a:pt x="5291734" y="671804"/>
                    </a:lnTo>
                    <a:lnTo>
                      <a:pt x="5236337" y="657758"/>
                    </a:lnTo>
                    <a:lnTo>
                      <a:pt x="5178514" y="644499"/>
                    </a:lnTo>
                    <a:lnTo>
                      <a:pt x="5090668" y="623455"/>
                    </a:lnTo>
                    <a:lnTo>
                      <a:pt x="5021935" y="603631"/>
                    </a:lnTo>
                    <a:lnTo>
                      <a:pt x="4970297" y="583971"/>
                    </a:lnTo>
                    <a:lnTo>
                      <a:pt x="4933670" y="563410"/>
                    </a:lnTo>
                    <a:lnTo>
                      <a:pt x="4897374" y="515340"/>
                    </a:lnTo>
                    <a:lnTo>
                      <a:pt x="4893602" y="485724"/>
                    </a:lnTo>
                    <a:lnTo>
                      <a:pt x="4893602" y="481037"/>
                    </a:lnTo>
                    <a:lnTo>
                      <a:pt x="4919535" y="417830"/>
                    </a:lnTo>
                    <a:lnTo>
                      <a:pt x="4952111" y="395478"/>
                    </a:lnTo>
                    <a:lnTo>
                      <a:pt x="4997920" y="381076"/>
                    </a:lnTo>
                    <a:lnTo>
                      <a:pt x="5057064" y="375970"/>
                    </a:lnTo>
                    <a:lnTo>
                      <a:pt x="5101031" y="377583"/>
                    </a:lnTo>
                    <a:lnTo>
                      <a:pt x="5145925" y="382422"/>
                    </a:lnTo>
                    <a:lnTo>
                      <a:pt x="5191544" y="390474"/>
                    </a:lnTo>
                    <a:lnTo>
                      <a:pt x="5237696" y="401751"/>
                    </a:lnTo>
                    <a:lnTo>
                      <a:pt x="5284178" y="416255"/>
                    </a:lnTo>
                    <a:lnTo>
                      <a:pt x="5330812" y="433971"/>
                    </a:lnTo>
                    <a:lnTo>
                      <a:pt x="5377383" y="454914"/>
                    </a:lnTo>
                    <a:lnTo>
                      <a:pt x="5423700" y="479082"/>
                    </a:lnTo>
                    <a:lnTo>
                      <a:pt x="5469560" y="506463"/>
                    </a:lnTo>
                    <a:lnTo>
                      <a:pt x="5514784" y="537070"/>
                    </a:lnTo>
                    <a:lnTo>
                      <a:pt x="5741301" y="217157"/>
                    </a:lnTo>
                    <a:lnTo>
                      <a:pt x="5702655" y="187680"/>
                    </a:lnTo>
                    <a:lnTo>
                      <a:pt x="5662752" y="160274"/>
                    </a:lnTo>
                    <a:lnTo>
                      <a:pt x="5621528" y="134988"/>
                    </a:lnTo>
                    <a:lnTo>
                      <a:pt x="5578957" y="111810"/>
                    </a:lnTo>
                    <a:lnTo>
                      <a:pt x="5534990" y="90766"/>
                    </a:lnTo>
                    <a:lnTo>
                      <a:pt x="5489587" y="71882"/>
                    </a:lnTo>
                    <a:lnTo>
                      <a:pt x="5442686" y="55156"/>
                    </a:lnTo>
                    <a:lnTo>
                      <a:pt x="5394236" y="40614"/>
                    </a:lnTo>
                    <a:lnTo>
                      <a:pt x="5344223" y="28270"/>
                    </a:lnTo>
                    <a:lnTo>
                      <a:pt x="5292560" y="18135"/>
                    </a:lnTo>
                    <a:lnTo>
                      <a:pt x="5239232" y="10223"/>
                    </a:lnTo>
                    <a:lnTo>
                      <a:pt x="5184191" y="4546"/>
                    </a:lnTo>
                    <a:lnTo>
                      <a:pt x="5127371" y="1143"/>
                    </a:lnTo>
                    <a:lnTo>
                      <a:pt x="5068735" y="0"/>
                    </a:lnTo>
                    <a:lnTo>
                      <a:pt x="5011039" y="1625"/>
                    </a:lnTo>
                    <a:lnTo>
                      <a:pt x="4955692" y="6451"/>
                    </a:lnTo>
                    <a:lnTo>
                      <a:pt x="4902746" y="14351"/>
                    </a:lnTo>
                    <a:lnTo>
                      <a:pt x="4852276" y="25247"/>
                    </a:lnTo>
                    <a:lnTo>
                      <a:pt x="4804359" y="39039"/>
                    </a:lnTo>
                    <a:lnTo>
                      <a:pt x="4759045" y="55600"/>
                    </a:lnTo>
                    <a:lnTo>
                      <a:pt x="4716399" y="74853"/>
                    </a:lnTo>
                    <a:lnTo>
                      <a:pt x="4676508" y="96685"/>
                    </a:lnTo>
                    <a:lnTo>
                      <a:pt x="4639411" y="121005"/>
                    </a:lnTo>
                    <a:lnTo>
                      <a:pt x="4605198" y="147688"/>
                    </a:lnTo>
                    <a:lnTo>
                      <a:pt x="4573930" y="176657"/>
                    </a:lnTo>
                    <a:lnTo>
                      <a:pt x="4545660" y="207797"/>
                    </a:lnTo>
                    <a:lnTo>
                      <a:pt x="4520476" y="241020"/>
                    </a:lnTo>
                    <a:lnTo>
                      <a:pt x="4498429" y="276212"/>
                    </a:lnTo>
                    <a:lnTo>
                      <a:pt x="4479595" y="313270"/>
                    </a:lnTo>
                    <a:lnTo>
                      <a:pt x="4464037" y="352094"/>
                    </a:lnTo>
                    <a:lnTo>
                      <a:pt x="4451820" y="392595"/>
                    </a:lnTo>
                    <a:lnTo>
                      <a:pt x="4443006" y="434657"/>
                    </a:lnTo>
                    <a:lnTo>
                      <a:pt x="4437672" y="478180"/>
                    </a:lnTo>
                    <a:lnTo>
                      <a:pt x="4435881" y="523074"/>
                    </a:lnTo>
                    <a:lnTo>
                      <a:pt x="4435881" y="527748"/>
                    </a:lnTo>
                    <a:lnTo>
                      <a:pt x="4438078" y="578548"/>
                    </a:lnTo>
                    <a:lnTo>
                      <a:pt x="4444581" y="625614"/>
                    </a:lnTo>
                    <a:lnTo>
                      <a:pt x="4455223" y="669150"/>
                    </a:lnTo>
                    <a:lnTo>
                      <a:pt x="4469828" y="709333"/>
                    </a:lnTo>
                    <a:lnTo>
                      <a:pt x="4488231" y="746340"/>
                    </a:lnTo>
                    <a:lnTo>
                      <a:pt x="4510265" y="780389"/>
                    </a:lnTo>
                    <a:lnTo>
                      <a:pt x="4535779" y="811657"/>
                    </a:lnTo>
                    <a:lnTo>
                      <a:pt x="4564596" y="840333"/>
                    </a:lnTo>
                    <a:lnTo>
                      <a:pt x="4596549" y="866609"/>
                    </a:lnTo>
                    <a:lnTo>
                      <a:pt x="4631487" y="890676"/>
                    </a:lnTo>
                    <a:lnTo>
                      <a:pt x="4669218" y="912723"/>
                    </a:lnTo>
                    <a:lnTo>
                      <a:pt x="4709604" y="932942"/>
                    </a:lnTo>
                    <a:lnTo>
                      <a:pt x="4752467" y="951509"/>
                    </a:lnTo>
                    <a:lnTo>
                      <a:pt x="4797641" y="968641"/>
                    </a:lnTo>
                    <a:lnTo>
                      <a:pt x="4844974" y="984504"/>
                    </a:lnTo>
                    <a:lnTo>
                      <a:pt x="4894275" y="999299"/>
                    </a:lnTo>
                    <a:lnTo>
                      <a:pt x="4945392" y="1013206"/>
                    </a:lnTo>
                    <a:lnTo>
                      <a:pt x="4998161" y="1026426"/>
                    </a:lnTo>
                    <a:lnTo>
                      <a:pt x="5052428" y="1039152"/>
                    </a:lnTo>
                    <a:lnTo>
                      <a:pt x="5138394" y="1061186"/>
                    </a:lnTo>
                    <a:lnTo>
                      <a:pt x="5205539" y="1081874"/>
                    </a:lnTo>
                    <a:lnTo>
                      <a:pt x="5255895" y="1102144"/>
                    </a:lnTo>
                    <a:lnTo>
                      <a:pt x="5291506" y="1122959"/>
                    </a:lnTo>
                    <a:lnTo>
                      <a:pt x="5326659" y="1169924"/>
                    </a:lnTo>
                    <a:lnTo>
                      <a:pt x="5330291" y="1197965"/>
                    </a:lnTo>
                    <a:lnTo>
                      <a:pt x="5330291" y="1202639"/>
                    </a:lnTo>
                    <a:lnTo>
                      <a:pt x="5322506" y="1241209"/>
                    </a:lnTo>
                    <a:lnTo>
                      <a:pt x="5299354" y="1272374"/>
                    </a:lnTo>
                    <a:lnTo>
                      <a:pt x="5261191" y="1295463"/>
                    </a:lnTo>
                    <a:lnTo>
                      <a:pt x="5208333" y="1309814"/>
                    </a:lnTo>
                    <a:lnTo>
                      <a:pt x="5141125" y="1314742"/>
                    </a:lnTo>
                    <a:lnTo>
                      <a:pt x="5094084" y="1313332"/>
                    </a:lnTo>
                    <a:lnTo>
                      <a:pt x="5047539" y="1309128"/>
                    </a:lnTo>
                    <a:lnTo>
                      <a:pt x="5001501" y="1302156"/>
                    </a:lnTo>
                    <a:lnTo>
                      <a:pt x="4955972" y="1292428"/>
                    </a:lnTo>
                    <a:lnTo>
                      <a:pt x="4910950" y="1279969"/>
                    </a:lnTo>
                    <a:lnTo>
                      <a:pt x="4866462" y="1264818"/>
                    </a:lnTo>
                    <a:lnTo>
                      <a:pt x="4822507" y="1246987"/>
                    </a:lnTo>
                    <a:lnTo>
                      <a:pt x="4779099" y="1226515"/>
                    </a:lnTo>
                    <a:lnTo>
                      <a:pt x="4736236" y="1203401"/>
                    </a:lnTo>
                    <a:lnTo>
                      <a:pt x="4693945" y="1177696"/>
                    </a:lnTo>
                    <a:lnTo>
                      <a:pt x="4652213" y="1149413"/>
                    </a:lnTo>
                    <a:lnTo>
                      <a:pt x="4611052" y="1118577"/>
                    </a:lnTo>
                    <a:lnTo>
                      <a:pt x="4358856" y="1419809"/>
                    </a:lnTo>
                    <a:lnTo>
                      <a:pt x="4397299" y="1452486"/>
                    </a:lnTo>
                    <a:lnTo>
                      <a:pt x="4436491" y="1483067"/>
                    </a:lnTo>
                    <a:lnTo>
                      <a:pt x="4476445" y="1511579"/>
                    </a:lnTo>
                    <a:lnTo>
                      <a:pt x="4517225" y="1537982"/>
                    </a:lnTo>
                    <a:lnTo>
                      <a:pt x="4558855" y="1562303"/>
                    </a:lnTo>
                    <a:lnTo>
                      <a:pt x="4601388" y="1584528"/>
                    </a:lnTo>
                    <a:lnTo>
                      <a:pt x="4644847" y="1604657"/>
                    </a:lnTo>
                    <a:lnTo>
                      <a:pt x="4689272" y="1622666"/>
                    </a:lnTo>
                    <a:lnTo>
                      <a:pt x="4734725" y="1638579"/>
                    </a:lnTo>
                    <a:lnTo>
                      <a:pt x="4781220" y="1652384"/>
                    </a:lnTo>
                    <a:lnTo>
                      <a:pt x="4828806" y="1664068"/>
                    </a:lnTo>
                    <a:lnTo>
                      <a:pt x="4877524" y="1673644"/>
                    </a:lnTo>
                    <a:lnTo>
                      <a:pt x="4927422" y="1681086"/>
                    </a:lnTo>
                    <a:lnTo>
                      <a:pt x="4978514" y="1686420"/>
                    </a:lnTo>
                    <a:lnTo>
                      <a:pt x="5030863" y="1689608"/>
                    </a:lnTo>
                    <a:lnTo>
                      <a:pt x="5084508" y="1690674"/>
                    </a:lnTo>
                    <a:lnTo>
                      <a:pt x="5138051" y="1689455"/>
                    </a:lnTo>
                    <a:lnTo>
                      <a:pt x="5190312" y="1685810"/>
                    </a:lnTo>
                    <a:lnTo>
                      <a:pt x="5241201" y="1679765"/>
                    </a:lnTo>
                    <a:lnTo>
                      <a:pt x="5290566" y="1671370"/>
                    </a:lnTo>
                    <a:lnTo>
                      <a:pt x="5338318" y="1660664"/>
                    </a:lnTo>
                    <a:lnTo>
                      <a:pt x="5384317" y="1647672"/>
                    </a:lnTo>
                    <a:lnTo>
                      <a:pt x="5428450" y="1632419"/>
                    </a:lnTo>
                    <a:lnTo>
                      <a:pt x="5470601" y="1614970"/>
                    </a:lnTo>
                    <a:lnTo>
                      <a:pt x="5510644" y="1595335"/>
                    </a:lnTo>
                    <a:lnTo>
                      <a:pt x="5548465" y="1573568"/>
                    </a:lnTo>
                    <a:lnTo>
                      <a:pt x="5583948" y="1549692"/>
                    </a:lnTo>
                    <a:lnTo>
                      <a:pt x="5616968" y="1523746"/>
                    </a:lnTo>
                    <a:lnTo>
                      <a:pt x="5647423" y="1495767"/>
                    </a:lnTo>
                    <a:lnTo>
                      <a:pt x="5675160" y="1465783"/>
                    </a:lnTo>
                    <a:lnTo>
                      <a:pt x="5700090" y="1433842"/>
                    </a:lnTo>
                    <a:lnTo>
                      <a:pt x="5722074" y="1399971"/>
                    </a:lnTo>
                    <a:lnTo>
                      <a:pt x="5741009" y="1364208"/>
                    </a:lnTo>
                    <a:lnTo>
                      <a:pt x="5756770" y="1326591"/>
                    </a:lnTo>
                    <a:lnTo>
                      <a:pt x="5769229" y="1287145"/>
                    </a:lnTo>
                    <a:lnTo>
                      <a:pt x="5778271" y="1245920"/>
                    </a:lnTo>
                    <a:lnTo>
                      <a:pt x="5783796" y="1202944"/>
                    </a:lnTo>
                    <a:lnTo>
                      <a:pt x="5785663" y="1158252"/>
                    </a:lnTo>
                    <a:lnTo>
                      <a:pt x="5785663" y="1153604"/>
                    </a:lnTo>
                    <a:close/>
                  </a:path>
                  <a:path w="7488555" h="1691004">
                    <a:moveTo>
                      <a:pt x="7488021" y="1662684"/>
                    </a:moveTo>
                    <a:lnTo>
                      <a:pt x="7363663" y="1368450"/>
                    </a:lnTo>
                    <a:lnTo>
                      <a:pt x="7214654" y="1015834"/>
                    </a:lnTo>
                    <a:lnTo>
                      <a:pt x="7019899" y="555028"/>
                    </a:lnTo>
                    <a:lnTo>
                      <a:pt x="6792239" y="16319"/>
                    </a:lnTo>
                    <a:lnTo>
                      <a:pt x="6749809" y="16319"/>
                    </a:lnTo>
                    <a:lnTo>
                      <a:pt x="6749809" y="1015834"/>
                    </a:lnTo>
                    <a:lnTo>
                      <a:pt x="6370307" y="1015834"/>
                    </a:lnTo>
                    <a:lnTo>
                      <a:pt x="6569608" y="555028"/>
                    </a:lnTo>
                    <a:lnTo>
                      <a:pt x="6749809" y="1015834"/>
                    </a:lnTo>
                    <a:lnTo>
                      <a:pt x="6749809" y="16319"/>
                    </a:lnTo>
                    <a:lnTo>
                      <a:pt x="6355550" y="16319"/>
                    </a:lnTo>
                    <a:lnTo>
                      <a:pt x="5661876" y="1662684"/>
                    </a:lnTo>
                    <a:lnTo>
                      <a:pt x="6135916" y="1662684"/>
                    </a:lnTo>
                    <a:lnTo>
                      <a:pt x="6252807" y="1368450"/>
                    </a:lnTo>
                    <a:lnTo>
                      <a:pt x="6885622" y="1368450"/>
                    </a:lnTo>
                    <a:lnTo>
                      <a:pt x="7002297" y="1662684"/>
                    </a:lnTo>
                    <a:lnTo>
                      <a:pt x="7488021" y="16626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>
                <a:extLst>
                  <a:ext uri="{FF2B5EF4-FFF2-40B4-BE49-F238E27FC236}">
                    <a16:creationId xmlns:a16="http://schemas.microsoft.com/office/drawing/2014/main" id="{036FD182-9432-18ED-7A15-DCD79B2718A3}"/>
                  </a:ext>
                </a:extLst>
              </p:cNvPr>
              <p:cNvSpPr/>
              <p:nvPr/>
            </p:nvSpPr>
            <p:spPr>
              <a:xfrm>
                <a:off x="6713855" y="4642973"/>
                <a:ext cx="621665" cy="764540"/>
              </a:xfrm>
              <a:custGeom>
                <a:avLst/>
                <a:gdLst/>
                <a:ahLst/>
                <a:cxnLst/>
                <a:rect l="l" t="t" r="r" b="b"/>
                <a:pathLst>
                  <a:path w="621665" h="764539">
                    <a:moveTo>
                      <a:pt x="375361" y="141732"/>
                    </a:moveTo>
                    <a:lnTo>
                      <a:pt x="319354" y="0"/>
                    </a:lnTo>
                    <a:lnTo>
                      <a:pt x="260134" y="141732"/>
                    </a:lnTo>
                    <a:lnTo>
                      <a:pt x="375361" y="141732"/>
                    </a:lnTo>
                    <a:close/>
                  </a:path>
                  <a:path w="621665" h="764539">
                    <a:moveTo>
                      <a:pt x="480923" y="408851"/>
                    </a:moveTo>
                    <a:lnTo>
                      <a:pt x="427583" y="273888"/>
                    </a:lnTo>
                    <a:lnTo>
                      <a:pt x="204914" y="273888"/>
                    </a:lnTo>
                    <a:lnTo>
                      <a:pt x="148526" y="408851"/>
                    </a:lnTo>
                    <a:lnTo>
                      <a:pt x="480923" y="408851"/>
                    </a:lnTo>
                    <a:close/>
                  </a:path>
                  <a:path w="621665" h="764539">
                    <a:moveTo>
                      <a:pt x="621398" y="764349"/>
                    </a:moveTo>
                    <a:lnTo>
                      <a:pt x="520534" y="509092"/>
                    </a:lnTo>
                    <a:lnTo>
                      <a:pt x="106629" y="509092"/>
                    </a:lnTo>
                    <a:lnTo>
                      <a:pt x="0" y="764298"/>
                    </a:lnTo>
                    <a:lnTo>
                      <a:pt x="621398" y="764349"/>
                    </a:lnTo>
                    <a:close/>
                  </a:path>
                </a:pathLst>
              </a:custGeom>
              <a:solidFill>
                <a:srgbClr val="F2692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BB1D1D2-26C7-653C-D396-13063D349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35FE40-D73D-4F1C-9E4E-F2F327817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C4681B4-BF4E-4EBA-C72C-26C6A598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9BD578-C5AE-A538-339B-6241F40B5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589" y="1622687"/>
            <a:ext cx="10515600" cy="455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4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5B0F97-6363-B05A-1F38-E6FAD2963B88}"/>
              </a:ext>
            </a:extLst>
          </p:cNvPr>
          <p:cNvGrpSpPr/>
          <p:nvPr userDrawn="1"/>
        </p:nvGrpSpPr>
        <p:grpSpPr>
          <a:xfrm>
            <a:off x="9562145" y="6067513"/>
            <a:ext cx="2057400" cy="621792"/>
            <a:chOff x="5684939" y="4331468"/>
            <a:chExt cx="8734526" cy="2645968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9B455DB4-7D56-85D5-B6AD-6A976438D392}"/>
                </a:ext>
              </a:extLst>
            </p:cNvPr>
            <p:cNvSpPr/>
            <p:nvPr/>
          </p:nvSpPr>
          <p:spPr>
            <a:xfrm>
              <a:off x="5684939" y="6442220"/>
              <a:ext cx="890269" cy="534670"/>
            </a:xfrm>
            <a:custGeom>
              <a:avLst/>
              <a:gdLst/>
              <a:ahLst/>
              <a:cxnLst/>
              <a:rect l="l" t="t" r="r" b="b"/>
              <a:pathLst>
                <a:path w="890270" h="534670">
                  <a:moveTo>
                    <a:pt x="495642" y="77762"/>
                  </a:moveTo>
                  <a:lnTo>
                    <a:pt x="459473" y="45935"/>
                  </a:lnTo>
                  <a:lnTo>
                    <a:pt x="415290" y="21386"/>
                  </a:lnTo>
                  <a:lnTo>
                    <a:pt x="362750" y="5588"/>
                  </a:lnTo>
                  <a:lnTo>
                    <a:pt x="301498" y="0"/>
                  </a:lnTo>
                  <a:lnTo>
                    <a:pt x="254469" y="3822"/>
                  </a:lnTo>
                  <a:lnTo>
                    <a:pt x="211556" y="14998"/>
                  </a:lnTo>
                  <a:lnTo>
                    <a:pt x="173761" y="33134"/>
                  </a:lnTo>
                  <a:lnTo>
                    <a:pt x="142062" y="57785"/>
                  </a:lnTo>
                  <a:lnTo>
                    <a:pt x="109664" y="105117"/>
                  </a:lnTo>
                  <a:lnTo>
                    <a:pt x="98234" y="162991"/>
                  </a:lnTo>
                  <a:lnTo>
                    <a:pt x="108115" y="210566"/>
                  </a:lnTo>
                  <a:lnTo>
                    <a:pt x="135915" y="247611"/>
                  </a:lnTo>
                  <a:lnTo>
                    <a:pt x="178879" y="277152"/>
                  </a:lnTo>
                  <a:lnTo>
                    <a:pt x="234238" y="302260"/>
                  </a:lnTo>
                  <a:lnTo>
                    <a:pt x="281343" y="322351"/>
                  </a:lnTo>
                  <a:lnTo>
                    <a:pt x="311315" y="340702"/>
                  </a:lnTo>
                  <a:lnTo>
                    <a:pt x="327113" y="359460"/>
                  </a:lnTo>
                  <a:lnTo>
                    <a:pt x="331724" y="380796"/>
                  </a:lnTo>
                  <a:lnTo>
                    <a:pt x="324065" y="410146"/>
                  </a:lnTo>
                  <a:lnTo>
                    <a:pt x="302818" y="432841"/>
                  </a:lnTo>
                  <a:lnTo>
                    <a:pt x="270522" y="447471"/>
                  </a:lnTo>
                  <a:lnTo>
                    <a:pt x="229704" y="452666"/>
                  </a:lnTo>
                  <a:lnTo>
                    <a:pt x="182156" y="447967"/>
                  </a:lnTo>
                  <a:lnTo>
                    <a:pt x="140627" y="434035"/>
                  </a:lnTo>
                  <a:lnTo>
                    <a:pt x="103784" y="411073"/>
                  </a:lnTo>
                  <a:lnTo>
                    <a:pt x="70269" y="379298"/>
                  </a:lnTo>
                  <a:lnTo>
                    <a:pt x="0" y="436333"/>
                  </a:lnTo>
                  <a:lnTo>
                    <a:pt x="32334" y="470611"/>
                  </a:lnTo>
                  <a:lnTo>
                    <a:pt x="71158" y="497713"/>
                  </a:lnTo>
                  <a:lnTo>
                    <a:pt x="116268" y="517372"/>
                  </a:lnTo>
                  <a:lnTo>
                    <a:pt x="167424" y="529348"/>
                  </a:lnTo>
                  <a:lnTo>
                    <a:pt x="224409" y="533400"/>
                  </a:lnTo>
                  <a:lnTo>
                    <a:pt x="270802" y="529564"/>
                  </a:lnTo>
                  <a:lnTo>
                    <a:pt x="313855" y="518299"/>
                  </a:lnTo>
                  <a:lnTo>
                    <a:pt x="352234" y="499948"/>
                  </a:lnTo>
                  <a:lnTo>
                    <a:pt x="384606" y="474853"/>
                  </a:lnTo>
                  <a:lnTo>
                    <a:pt x="418109" y="427278"/>
                  </a:lnTo>
                  <a:lnTo>
                    <a:pt x="430669" y="367449"/>
                  </a:lnTo>
                  <a:lnTo>
                    <a:pt x="421500" y="319443"/>
                  </a:lnTo>
                  <a:lnTo>
                    <a:pt x="395262" y="282257"/>
                  </a:lnTo>
                  <a:lnTo>
                    <a:pt x="353860" y="252857"/>
                  </a:lnTo>
                  <a:lnTo>
                    <a:pt x="299212" y="228180"/>
                  </a:lnTo>
                  <a:lnTo>
                    <a:pt x="250952" y="207975"/>
                  </a:lnTo>
                  <a:lnTo>
                    <a:pt x="219202" y="189928"/>
                  </a:lnTo>
                  <a:lnTo>
                    <a:pt x="201764" y="171183"/>
                  </a:lnTo>
                  <a:lnTo>
                    <a:pt x="196430" y="148882"/>
                  </a:lnTo>
                  <a:lnTo>
                    <a:pt x="203073" y="123558"/>
                  </a:lnTo>
                  <a:lnTo>
                    <a:pt x="222326" y="101752"/>
                  </a:lnTo>
                  <a:lnTo>
                    <a:pt x="253187" y="86487"/>
                  </a:lnTo>
                  <a:lnTo>
                    <a:pt x="294678" y="80721"/>
                  </a:lnTo>
                  <a:lnTo>
                    <a:pt x="333578" y="84569"/>
                  </a:lnTo>
                  <a:lnTo>
                    <a:pt x="368350" y="95910"/>
                  </a:lnTo>
                  <a:lnTo>
                    <a:pt x="400291" y="114477"/>
                  </a:lnTo>
                  <a:lnTo>
                    <a:pt x="430669" y="139992"/>
                  </a:lnTo>
                  <a:lnTo>
                    <a:pt x="495642" y="77762"/>
                  </a:lnTo>
                  <a:close/>
                </a:path>
                <a:path w="890270" h="534670">
                  <a:moveTo>
                    <a:pt x="889685" y="250405"/>
                  </a:moveTo>
                  <a:lnTo>
                    <a:pt x="883119" y="208546"/>
                  </a:lnTo>
                  <a:lnTo>
                    <a:pt x="882040" y="206705"/>
                  </a:lnTo>
                  <a:lnTo>
                    <a:pt x="863600" y="174942"/>
                  </a:lnTo>
                  <a:lnTo>
                    <a:pt x="831418" y="150190"/>
                  </a:lnTo>
                  <a:lnTo>
                    <a:pt x="786879" y="134899"/>
                  </a:lnTo>
                  <a:lnTo>
                    <a:pt x="730237" y="129667"/>
                  </a:lnTo>
                  <a:lnTo>
                    <a:pt x="690854" y="131521"/>
                  </a:lnTo>
                  <a:lnTo>
                    <a:pt x="654151" y="136779"/>
                  </a:lnTo>
                  <a:lnTo>
                    <a:pt x="619988" y="144945"/>
                  </a:lnTo>
                  <a:lnTo>
                    <a:pt x="588225" y="155562"/>
                  </a:lnTo>
                  <a:lnTo>
                    <a:pt x="603313" y="228168"/>
                  </a:lnTo>
                  <a:lnTo>
                    <a:pt x="628078" y="219519"/>
                  </a:lnTo>
                  <a:lnTo>
                    <a:pt x="654608" y="212725"/>
                  </a:lnTo>
                  <a:lnTo>
                    <a:pt x="682713" y="208292"/>
                  </a:lnTo>
                  <a:lnTo>
                    <a:pt x="712152" y="206705"/>
                  </a:lnTo>
                  <a:lnTo>
                    <a:pt x="752398" y="210858"/>
                  </a:lnTo>
                  <a:lnTo>
                    <a:pt x="779856" y="222719"/>
                  </a:lnTo>
                  <a:lnTo>
                    <a:pt x="795553" y="241388"/>
                  </a:lnTo>
                  <a:lnTo>
                    <a:pt x="800557" y="265976"/>
                  </a:lnTo>
                  <a:lnTo>
                    <a:pt x="800163" y="274713"/>
                  </a:lnTo>
                  <a:lnTo>
                    <a:pt x="799122" y="283095"/>
                  </a:lnTo>
                  <a:lnTo>
                    <a:pt x="797674" y="291071"/>
                  </a:lnTo>
                  <a:lnTo>
                    <a:pt x="796023" y="298564"/>
                  </a:lnTo>
                  <a:lnTo>
                    <a:pt x="793724" y="305219"/>
                  </a:lnTo>
                  <a:lnTo>
                    <a:pt x="780122" y="301612"/>
                  </a:lnTo>
                  <a:lnTo>
                    <a:pt x="780122" y="358571"/>
                  </a:lnTo>
                  <a:lnTo>
                    <a:pt x="756983" y="413131"/>
                  </a:lnTo>
                  <a:lnTo>
                    <a:pt x="728281" y="442747"/>
                  </a:lnTo>
                  <a:lnTo>
                    <a:pt x="692073" y="462495"/>
                  </a:lnTo>
                  <a:lnTo>
                    <a:pt x="651675" y="469684"/>
                  </a:lnTo>
                  <a:lnTo>
                    <a:pt x="624624" y="465836"/>
                  </a:lnTo>
                  <a:lnTo>
                    <a:pt x="604164" y="455041"/>
                  </a:lnTo>
                  <a:lnTo>
                    <a:pt x="591223" y="438429"/>
                  </a:lnTo>
                  <a:lnTo>
                    <a:pt x="586701" y="417106"/>
                  </a:lnTo>
                  <a:lnTo>
                    <a:pt x="587959" y="403644"/>
                  </a:lnTo>
                  <a:lnTo>
                    <a:pt x="606361" y="369697"/>
                  </a:lnTo>
                  <a:lnTo>
                    <a:pt x="659803" y="345503"/>
                  </a:lnTo>
                  <a:lnTo>
                    <a:pt x="683412" y="343738"/>
                  </a:lnTo>
                  <a:lnTo>
                    <a:pt x="710222" y="344906"/>
                  </a:lnTo>
                  <a:lnTo>
                    <a:pt x="735736" y="348081"/>
                  </a:lnTo>
                  <a:lnTo>
                    <a:pt x="759282" y="352806"/>
                  </a:lnTo>
                  <a:lnTo>
                    <a:pt x="780122" y="358571"/>
                  </a:lnTo>
                  <a:lnTo>
                    <a:pt x="780122" y="301612"/>
                  </a:lnTo>
                  <a:lnTo>
                    <a:pt x="765975" y="297840"/>
                  </a:lnTo>
                  <a:lnTo>
                    <a:pt x="736028" y="291706"/>
                  </a:lnTo>
                  <a:lnTo>
                    <a:pt x="703948" y="287515"/>
                  </a:lnTo>
                  <a:lnTo>
                    <a:pt x="669810" y="285965"/>
                  </a:lnTo>
                  <a:lnTo>
                    <a:pt x="628992" y="289090"/>
                  </a:lnTo>
                  <a:lnTo>
                    <a:pt x="559841" y="313143"/>
                  </a:lnTo>
                  <a:lnTo>
                    <a:pt x="517271" y="352552"/>
                  </a:lnTo>
                  <a:lnTo>
                    <a:pt x="497890" y="399516"/>
                  </a:lnTo>
                  <a:lnTo>
                    <a:pt x="495287" y="427431"/>
                  </a:lnTo>
                  <a:lnTo>
                    <a:pt x="504494" y="471309"/>
                  </a:lnTo>
                  <a:lnTo>
                    <a:pt x="529856" y="504952"/>
                  </a:lnTo>
                  <a:lnTo>
                    <a:pt x="567969" y="526516"/>
                  </a:lnTo>
                  <a:lnTo>
                    <a:pt x="615442" y="534111"/>
                  </a:lnTo>
                  <a:lnTo>
                    <a:pt x="653808" y="529945"/>
                  </a:lnTo>
                  <a:lnTo>
                    <a:pt x="688505" y="518007"/>
                  </a:lnTo>
                  <a:lnTo>
                    <a:pt x="719543" y="499135"/>
                  </a:lnTo>
                  <a:lnTo>
                    <a:pt x="746899" y="474129"/>
                  </a:lnTo>
                  <a:lnTo>
                    <a:pt x="733298" y="525983"/>
                  </a:lnTo>
                  <a:lnTo>
                    <a:pt x="821702" y="525983"/>
                  </a:lnTo>
                  <a:lnTo>
                    <a:pt x="835863" y="474129"/>
                  </a:lnTo>
                  <a:lnTo>
                    <a:pt x="837082" y="469684"/>
                  </a:lnTo>
                  <a:lnTo>
                    <a:pt x="871461" y="343738"/>
                  </a:lnTo>
                  <a:lnTo>
                    <a:pt x="881367" y="307454"/>
                  </a:lnTo>
                  <a:lnTo>
                    <a:pt x="881875" y="305219"/>
                  </a:lnTo>
                  <a:lnTo>
                    <a:pt x="884580" y="293116"/>
                  </a:lnTo>
                  <a:lnTo>
                    <a:pt x="887222" y="278917"/>
                  </a:lnTo>
                  <a:lnTo>
                    <a:pt x="889025" y="264731"/>
                  </a:lnTo>
                  <a:lnTo>
                    <a:pt x="889685" y="25040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BC0B372-9CE8-2077-C498-EDE628FAE688}"/>
                </a:ext>
              </a:extLst>
            </p:cNvPr>
            <p:cNvSpPr/>
            <p:nvPr/>
          </p:nvSpPr>
          <p:spPr>
            <a:xfrm>
              <a:off x="6629705" y="6423716"/>
              <a:ext cx="1074420" cy="553720"/>
            </a:xfrm>
            <a:custGeom>
              <a:avLst/>
              <a:gdLst/>
              <a:ahLst/>
              <a:cxnLst/>
              <a:rect l="l" t="t" r="r" b="b"/>
              <a:pathLst>
                <a:path w="1074420" h="553720">
                  <a:moveTo>
                    <a:pt x="345325" y="13296"/>
                  </a:moveTo>
                  <a:lnTo>
                    <a:pt x="329209" y="7785"/>
                  </a:lnTo>
                  <a:lnTo>
                    <a:pt x="310553" y="3606"/>
                  </a:lnTo>
                  <a:lnTo>
                    <a:pt x="289636" y="939"/>
                  </a:lnTo>
                  <a:lnTo>
                    <a:pt x="266750" y="0"/>
                  </a:lnTo>
                  <a:lnTo>
                    <a:pt x="235331" y="2374"/>
                  </a:lnTo>
                  <a:lnTo>
                    <a:pt x="181838" y="21564"/>
                  </a:lnTo>
                  <a:lnTo>
                    <a:pt x="145783" y="54876"/>
                  </a:lnTo>
                  <a:lnTo>
                    <a:pt x="122580" y="97878"/>
                  </a:lnTo>
                  <a:lnTo>
                    <a:pt x="106553" y="153339"/>
                  </a:lnTo>
                  <a:lnTo>
                    <a:pt x="56667" y="153339"/>
                  </a:lnTo>
                  <a:lnTo>
                    <a:pt x="35521" y="230378"/>
                  </a:lnTo>
                  <a:lnTo>
                    <a:pt x="86169" y="230378"/>
                  </a:lnTo>
                  <a:lnTo>
                    <a:pt x="0" y="544487"/>
                  </a:lnTo>
                  <a:lnTo>
                    <a:pt x="91465" y="544487"/>
                  </a:lnTo>
                  <a:lnTo>
                    <a:pt x="177571" y="230378"/>
                  </a:lnTo>
                  <a:lnTo>
                    <a:pt x="286372" y="230378"/>
                  </a:lnTo>
                  <a:lnTo>
                    <a:pt x="307505" y="153339"/>
                  </a:lnTo>
                  <a:lnTo>
                    <a:pt x="197192" y="153339"/>
                  </a:lnTo>
                  <a:lnTo>
                    <a:pt x="203263" y="131114"/>
                  </a:lnTo>
                  <a:lnTo>
                    <a:pt x="213334" y="106603"/>
                  </a:lnTo>
                  <a:lnTo>
                    <a:pt x="227647" y="89522"/>
                  </a:lnTo>
                  <a:lnTo>
                    <a:pt x="246202" y="79540"/>
                  </a:lnTo>
                  <a:lnTo>
                    <a:pt x="268998" y="76301"/>
                  </a:lnTo>
                  <a:lnTo>
                    <a:pt x="283159" y="77101"/>
                  </a:lnTo>
                  <a:lnTo>
                    <a:pt x="297243" y="79438"/>
                  </a:lnTo>
                  <a:lnTo>
                    <a:pt x="311188" y="83159"/>
                  </a:lnTo>
                  <a:lnTo>
                    <a:pt x="324891" y="88138"/>
                  </a:lnTo>
                  <a:lnTo>
                    <a:pt x="345325" y="13296"/>
                  </a:lnTo>
                  <a:close/>
                </a:path>
                <a:path w="1074420" h="553720">
                  <a:moveTo>
                    <a:pt x="700608" y="297053"/>
                  </a:moveTo>
                  <a:lnTo>
                    <a:pt x="693889" y="248539"/>
                  </a:lnTo>
                  <a:lnTo>
                    <a:pt x="679653" y="218528"/>
                  </a:lnTo>
                  <a:lnTo>
                    <a:pt x="674090" y="206794"/>
                  </a:lnTo>
                  <a:lnTo>
                    <a:pt x="641692" y="174117"/>
                  </a:lnTo>
                  <a:lnTo>
                    <a:pt x="613689" y="160718"/>
                  </a:lnTo>
                  <a:lnTo>
                    <a:pt x="613689" y="293370"/>
                  </a:lnTo>
                  <a:lnTo>
                    <a:pt x="613422" y="301396"/>
                  </a:lnTo>
                  <a:lnTo>
                    <a:pt x="612660" y="308737"/>
                  </a:lnTo>
                  <a:lnTo>
                    <a:pt x="611466" y="315239"/>
                  </a:lnTo>
                  <a:lnTo>
                    <a:pt x="609904" y="320763"/>
                  </a:lnTo>
                  <a:lnTo>
                    <a:pt x="402882" y="320763"/>
                  </a:lnTo>
                  <a:lnTo>
                    <a:pt x="419138" y="286131"/>
                  </a:lnTo>
                  <a:lnTo>
                    <a:pt x="461695" y="241020"/>
                  </a:lnTo>
                  <a:lnTo>
                    <a:pt x="508076" y="221221"/>
                  </a:lnTo>
                  <a:lnTo>
                    <a:pt x="534390" y="218528"/>
                  </a:lnTo>
                  <a:lnTo>
                    <a:pt x="570039" y="224497"/>
                  </a:lnTo>
                  <a:lnTo>
                    <a:pt x="594715" y="240665"/>
                  </a:lnTo>
                  <a:lnTo>
                    <a:pt x="609053" y="264477"/>
                  </a:lnTo>
                  <a:lnTo>
                    <a:pt x="613689" y="293370"/>
                  </a:lnTo>
                  <a:lnTo>
                    <a:pt x="613689" y="160718"/>
                  </a:lnTo>
                  <a:lnTo>
                    <a:pt x="597217" y="152831"/>
                  </a:lnTo>
                  <a:lnTo>
                    <a:pt x="541172" y="145211"/>
                  </a:lnTo>
                  <a:lnTo>
                    <a:pt x="494233" y="150012"/>
                  </a:lnTo>
                  <a:lnTo>
                    <a:pt x="451256" y="163537"/>
                  </a:lnTo>
                  <a:lnTo>
                    <a:pt x="412813" y="184569"/>
                  </a:lnTo>
                  <a:lnTo>
                    <a:pt x="379501" y="211836"/>
                  </a:lnTo>
                  <a:lnTo>
                    <a:pt x="348576" y="248793"/>
                  </a:lnTo>
                  <a:lnTo>
                    <a:pt x="325539" y="290677"/>
                  </a:lnTo>
                  <a:lnTo>
                    <a:pt x="311137" y="335749"/>
                  </a:lnTo>
                  <a:lnTo>
                    <a:pt x="306171" y="382270"/>
                  </a:lnTo>
                  <a:lnTo>
                    <a:pt x="311886" y="431457"/>
                  </a:lnTo>
                  <a:lnTo>
                    <a:pt x="328498" y="473367"/>
                  </a:lnTo>
                  <a:lnTo>
                    <a:pt x="355180" y="507263"/>
                  </a:lnTo>
                  <a:lnTo>
                    <a:pt x="391134" y="532384"/>
                  </a:lnTo>
                  <a:lnTo>
                    <a:pt x="435508" y="548005"/>
                  </a:lnTo>
                  <a:lnTo>
                    <a:pt x="487514" y="553377"/>
                  </a:lnTo>
                  <a:lnTo>
                    <a:pt x="535533" y="549198"/>
                  </a:lnTo>
                  <a:lnTo>
                    <a:pt x="576872" y="537730"/>
                  </a:lnTo>
                  <a:lnTo>
                    <a:pt x="612267" y="520560"/>
                  </a:lnTo>
                  <a:lnTo>
                    <a:pt x="642416" y="499287"/>
                  </a:lnTo>
                  <a:lnTo>
                    <a:pt x="627646" y="480060"/>
                  </a:lnTo>
                  <a:lnTo>
                    <a:pt x="598601" y="442264"/>
                  </a:lnTo>
                  <a:lnTo>
                    <a:pt x="573735" y="458800"/>
                  </a:lnTo>
                  <a:lnTo>
                    <a:pt x="549300" y="470611"/>
                  </a:lnTo>
                  <a:lnTo>
                    <a:pt x="524002" y="477697"/>
                  </a:lnTo>
                  <a:lnTo>
                    <a:pt x="496582" y="480060"/>
                  </a:lnTo>
                  <a:lnTo>
                    <a:pt x="451739" y="472770"/>
                  </a:lnTo>
                  <a:lnTo>
                    <a:pt x="419354" y="452272"/>
                  </a:lnTo>
                  <a:lnTo>
                    <a:pt x="399707" y="420662"/>
                  </a:lnTo>
                  <a:lnTo>
                    <a:pt x="393103" y="380022"/>
                  </a:lnTo>
                  <a:lnTo>
                    <a:pt x="683221" y="380022"/>
                  </a:lnTo>
                  <a:lnTo>
                    <a:pt x="690727" y="359664"/>
                  </a:lnTo>
                  <a:lnTo>
                    <a:pt x="696163" y="338810"/>
                  </a:lnTo>
                  <a:lnTo>
                    <a:pt x="699020" y="320763"/>
                  </a:lnTo>
                  <a:lnTo>
                    <a:pt x="699490" y="317817"/>
                  </a:lnTo>
                  <a:lnTo>
                    <a:pt x="700608" y="297053"/>
                  </a:lnTo>
                  <a:close/>
                </a:path>
                <a:path w="1074420" h="553720">
                  <a:moveTo>
                    <a:pt x="1074216" y="145923"/>
                  </a:moveTo>
                  <a:lnTo>
                    <a:pt x="1024343" y="150228"/>
                  </a:lnTo>
                  <a:lnTo>
                    <a:pt x="980541" y="168694"/>
                  </a:lnTo>
                  <a:lnTo>
                    <a:pt x="941832" y="199656"/>
                  </a:lnTo>
                  <a:lnTo>
                    <a:pt x="907237" y="241477"/>
                  </a:lnTo>
                  <a:lnTo>
                    <a:pt x="930681" y="153339"/>
                  </a:lnTo>
                  <a:lnTo>
                    <a:pt x="839254" y="153339"/>
                  </a:lnTo>
                  <a:lnTo>
                    <a:pt x="732713" y="544487"/>
                  </a:lnTo>
                  <a:lnTo>
                    <a:pt x="824890" y="544487"/>
                  </a:lnTo>
                  <a:lnTo>
                    <a:pt x="864184" y="399300"/>
                  </a:lnTo>
                  <a:lnTo>
                    <a:pt x="886447" y="341274"/>
                  </a:lnTo>
                  <a:lnTo>
                    <a:pt x="916889" y="296760"/>
                  </a:lnTo>
                  <a:lnTo>
                    <a:pt x="954125" y="265417"/>
                  </a:lnTo>
                  <a:lnTo>
                    <a:pt x="996721" y="246862"/>
                  </a:lnTo>
                  <a:lnTo>
                    <a:pt x="1043266" y="240753"/>
                  </a:lnTo>
                  <a:lnTo>
                    <a:pt x="1048524" y="240753"/>
                  </a:lnTo>
                  <a:lnTo>
                    <a:pt x="1074216" y="145923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0038D9C-E7DF-93FC-0A9E-5EA7DA1A7465}"/>
                </a:ext>
              </a:extLst>
            </p:cNvPr>
            <p:cNvSpPr/>
            <p:nvPr/>
          </p:nvSpPr>
          <p:spPr>
            <a:xfrm>
              <a:off x="7911084" y="6449637"/>
              <a:ext cx="988060" cy="527685"/>
            </a:xfrm>
            <a:custGeom>
              <a:avLst/>
              <a:gdLst/>
              <a:ahLst/>
              <a:cxnLst/>
              <a:rect l="l" t="t" r="r" b="b"/>
              <a:pathLst>
                <a:path w="988059" h="527684">
                  <a:moveTo>
                    <a:pt x="532676" y="148158"/>
                  </a:moveTo>
                  <a:lnTo>
                    <a:pt x="522757" y="93713"/>
                  </a:lnTo>
                  <a:lnTo>
                    <a:pt x="494118" y="50368"/>
                  </a:lnTo>
                  <a:lnTo>
                    <a:pt x="435965" y="15417"/>
                  </a:lnTo>
                  <a:lnTo>
                    <a:pt x="435965" y="155575"/>
                  </a:lnTo>
                  <a:lnTo>
                    <a:pt x="434174" y="173621"/>
                  </a:lnTo>
                  <a:lnTo>
                    <a:pt x="409536" y="217792"/>
                  </a:lnTo>
                  <a:lnTo>
                    <a:pt x="358787" y="246862"/>
                  </a:lnTo>
                  <a:lnTo>
                    <a:pt x="284848" y="257035"/>
                  </a:lnTo>
                  <a:lnTo>
                    <a:pt x="165455" y="257035"/>
                  </a:lnTo>
                  <a:lnTo>
                    <a:pt x="213042" y="82969"/>
                  </a:lnTo>
                  <a:lnTo>
                    <a:pt x="328663" y="82969"/>
                  </a:lnTo>
                  <a:lnTo>
                    <a:pt x="382219" y="89446"/>
                  </a:lnTo>
                  <a:lnTo>
                    <a:pt x="417068" y="108153"/>
                  </a:lnTo>
                  <a:lnTo>
                    <a:pt x="435965" y="155575"/>
                  </a:lnTo>
                  <a:lnTo>
                    <a:pt x="435965" y="15417"/>
                  </a:lnTo>
                  <a:lnTo>
                    <a:pt x="429056" y="12407"/>
                  </a:lnTo>
                  <a:lnTo>
                    <a:pt x="385445" y="3073"/>
                  </a:lnTo>
                  <a:lnTo>
                    <a:pt x="333959" y="0"/>
                  </a:lnTo>
                  <a:lnTo>
                    <a:pt x="142011" y="0"/>
                  </a:lnTo>
                  <a:lnTo>
                    <a:pt x="0" y="518566"/>
                  </a:lnTo>
                  <a:lnTo>
                    <a:pt x="93662" y="518566"/>
                  </a:lnTo>
                  <a:lnTo>
                    <a:pt x="142773" y="337820"/>
                  </a:lnTo>
                  <a:lnTo>
                    <a:pt x="253098" y="337820"/>
                  </a:lnTo>
                  <a:lnTo>
                    <a:pt x="343789" y="518566"/>
                  </a:lnTo>
                  <a:lnTo>
                    <a:pt x="450291" y="518566"/>
                  </a:lnTo>
                  <a:lnTo>
                    <a:pt x="356704" y="337820"/>
                  </a:lnTo>
                  <a:lnTo>
                    <a:pt x="352094" y="328930"/>
                  </a:lnTo>
                  <a:lnTo>
                    <a:pt x="395173" y="317512"/>
                  </a:lnTo>
                  <a:lnTo>
                    <a:pt x="431533" y="302780"/>
                  </a:lnTo>
                  <a:lnTo>
                    <a:pt x="484327" y="266687"/>
                  </a:lnTo>
                  <a:lnTo>
                    <a:pt x="520128" y="214376"/>
                  </a:lnTo>
                  <a:lnTo>
                    <a:pt x="529488" y="182841"/>
                  </a:lnTo>
                  <a:lnTo>
                    <a:pt x="532676" y="148158"/>
                  </a:lnTo>
                  <a:close/>
                </a:path>
                <a:path w="988059" h="527684">
                  <a:moveTo>
                    <a:pt x="987552" y="298526"/>
                  </a:moveTo>
                  <a:lnTo>
                    <a:pt x="981595" y="249237"/>
                  </a:lnTo>
                  <a:lnTo>
                    <a:pt x="964323" y="205955"/>
                  </a:lnTo>
                  <a:lnTo>
                    <a:pt x="957465" y="197053"/>
                  </a:lnTo>
                  <a:lnTo>
                    <a:pt x="936637" y="170014"/>
                  </a:lnTo>
                  <a:lnTo>
                    <a:pt x="899439" y="142709"/>
                  </a:lnTo>
                  <a:lnTo>
                    <a:pt x="896861" y="141744"/>
                  </a:lnTo>
                  <a:lnTo>
                    <a:pt x="896861" y="300774"/>
                  </a:lnTo>
                  <a:lnTo>
                    <a:pt x="893660" y="329920"/>
                  </a:lnTo>
                  <a:lnTo>
                    <a:pt x="869124" y="387350"/>
                  </a:lnTo>
                  <a:lnTo>
                    <a:pt x="829906" y="427469"/>
                  </a:lnTo>
                  <a:lnTo>
                    <a:pt x="785088" y="446976"/>
                  </a:lnTo>
                  <a:lnTo>
                    <a:pt x="760095" y="449656"/>
                  </a:lnTo>
                  <a:lnTo>
                    <a:pt x="718667" y="442823"/>
                  </a:lnTo>
                  <a:lnTo>
                    <a:pt x="686447" y="422821"/>
                  </a:lnTo>
                  <a:lnTo>
                    <a:pt x="665568" y="390296"/>
                  </a:lnTo>
                  <a:lnTo>
                    <a:pt x="658139" y="345935"/>
                  </a:lnTo>
                  <a:lnTo>
                    <a:pt x="661327" y="316814"/>
                  </a:lnTo>
                  <a:lnTo>
                    <a:pt x="685863" y="259397"/>
                  </a:lnTo>
                  <a:lnTo>
                    <a:pt x="725385" y="219544"/>
                  </a:lnTo>
                  <a:lnTo>
                    <a:pt x="770013" y="199821"/>
                  </a:lnTo>
                  <a:lnTo>
                    <a:pt x="794893" y="197053"/>
                  </a:lnTo>
                  <a:lnTo>
                    <a:pt x="836320" y="203885"/>
                  </a:lnTo>
                  <a:lnTo>
                    <a:pt x="868540" y="223913"/>
                  </a:lnTo>
                  <a:lnTo>
                    <a:pt x="889431" y="256438"/>
                  </a:lnTo>
                  <a:lnTo>
                    <a:pt x="896861" y="300774"/>
                  </a:lnTo>
                  <a:lnTo>
                    <a:pt x="896861" y="141744"/>
                  </a:lnTo>
                  <a:lnTo>
                    <a:pt x="853643" y="125374"/>
                  </a:lnTo>
                  <a:lnTo>
                    <a:pt x="800138" y="119291"/>
                  </a:lnTo>
                  <a:lnTo>
                    <a:pt x="753846" y="124104"/>
                  </a:lnTo>
                  <a:lnTo>
                    <a:pt x="710717" y="137820"/>
                  </a:lnTo>
                  <a:lnTo>
                    <a:pt x="671703" y="159296"/>
                  </a:lnTo>
                  <a:lnTo>
                    <a:pt x="637705" y="187452"/>
                  </a:lnTo>
                  <a:lnTo>
                    <a:pt x="608241" y="222237"/>
                  </a:lnTo>
                  <a:lnTo>
                    <a:pt x="586143" y="261505"/>
                  </a:lnTo>
                  <a:lnTo>
                    <a:pt x="572249" y="304101"/>
                  </a:lnTo>
                  <a:lnTo>
                    <a:pt x="567436" y="348907"/>
                  </a:lnTo>
                  <a:lnTo>
                    <a:pt x="573392" y="397891"/>
                  </a:lnTo>
                  <a:lnTo>
                    <a:pt x="590664" y="440969"/>
                  </a:lnTo>
                  <a:lnTo>
                    <a:pt x="618350" y="476808"/>
                  </a:lnTo>
                  <a:lnTo>
                    <a:pt x="655548" y="504063"/>
                  </a:lnTo>
                  <a:lnTo>
                    <a:pt x="701344" y="521385"/>
                  </a:lnTo>
                  <a:lnTo>
                    <a:pt x="754837" y="527456"/>
                  </a:lnTo>
                  <a:lnTo>
                    <a:pt x="801141" y="522643"/>
                  </a:lnTo>
                  <a:lnTo>
                    <a:pt x="844270" y="508939"/>
                  </a:lnTo>
                  <a:lnTo>
                    <a:pt x="883297" y="487464"/>
                  </a:lnTo>
                  <a:lnTo>
                    <a:pt x="917295" y="459308"/>
                  </a:lnTo>
                  <a:lnTo>
                    <a:pt x="946759" y="424802"/>
                  </a:lnTo>
                  <a:lnTo>
                    <a:pt x="968857" y="385584"/>
                  </a:lnTo>
                  <a:lnTo>
                    <a:pt x="982738" y="343027"/>
                  </a:lnTo>
                  <a:lnTo>
                    <a:pt x="987552" y="298526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240C7D0-31DE-055F-3486-02A5E2B8E9A5}"/>
                </a:ext>
              </a:extLst>
            </p:cNvPr>
            <p:cNvSpPr/>
            <p:nvPr/>
          </p:nvSpPr>
          <p:spPr>
            <a:xfrm>
              <a:off x="8945297" y="6571877"/>
              <a:ext cx="394970" cy="404495"/>
            </a:xfrm>
            <a:custGeom>
              <a:avLst/>
              <a:gdLst/>
              <a:ahLst/>
              <a:cxnLst/>
              <a:rect l="l" t="t" r="r" b="b"/>
              <a:pathLst>
                <a:path w="394970" h="404495">
                  <a:moveTo>
                    <a:pt x="174518" y="156298"/>
                  </a:moveTo>
                  <a:lnTo>
                    <a:pt x="133706" y="159432"/>
                  </a:lnTo>
                  <a:lnTo>
                    <a:pt x="64551" y="183479"/>
                  </a:lnTo>
                  <a:lnTo>
                    <a:pt x="21994" y="222890"/>
                  </a:lnTo>
                  <a:lnTo>
                    <a:pt x="2611" y="269851"/>
                  </a:lnTo>
                  <a:lnTo>
                    <a:pt x="0" y="297771"/>
                  </a:lnTo>
                  <a:lnTo>
                    <a:pt x="9207" y="341641"/>
                  </a:lnTo>
                  <a:lnTo>
                    <a:pt x="34565" y="375289"/>
                  </a:lnTo>
                  <a:lnTo>
                    <a:pt x="72679" y="396847"/>
                  </a:lnTo>
                  <a:lnTo>
                    <a:pt x="120153" y="404448"/>
                  </a:lnTo>
                  <a:lnTo>
                    <a:pt x="158525" y="400285"/>
                  </a:lnTo>
                  <a:lnTo>
                    <a:pt x="193227" y="388348"/>
                  </a:lnTo>
                  <a:lnTo>
                    <a:pt x="224256" y="369466"/>
                  </a:lnTo>
                  <a:lnTo>
                    <a:pt x="251615" y="344471"/>
                  </a:lnTo>
                  <a:lnTo>
                    <a:pt x="340568" y="344471"/>
                  </a:lnTo>
                  <a:lnTo>
                    <a:pt x="341783" y="340021"/>
                  </a:lnTo>
                  <a:lnTo>
                    <a:pt x="156382" y="340021"/>
                  </a:lnTo>
                  <a:lnTo>
                    <a:pt x="129334" y="336175"/>
                  </a:lnTo>
                  <a:lnTo>
                    <a:pt x="108877" y="325384"/>
                  </a:lnTo>
                  <a:lnTo>
                    <a:pt x="95930" y="308767"/>
                  </a:lnTo>
                  <a:lnTo>
                    <a:pt x="91410" y="287446"/>
                  </a:lnTo>
                  <a:lnTo>
                    <a:pt x="92678" y="273983"/>
                  </a:lnTo>
                  <a:lnTo>
                    <a:pt x="111085" y="240034"/>
                  </a:lnTo>
                  <a:lnTo>
                    <a:pt x="164518" y="215834"/>
                  </a:lnTo>
                  <a:lnTo>
                    <a:pt x="188130" y="214077"/>
                  </a:lnTo>
                  <a:lnTo>
                    <a:pt x="376175" y="214077"/>
                  </a:lnTo>
                  <a:lnTo>
                    <a:pt x="386082" y="177795"/>
                  </a:lnTo>
                  <a:lnTo>
                    <a:pt x="386584" y="175554"/>
                  </a:lnTo>
                  <a:lnTo>
                    <a:pt x="298441" y="175554"/>
                  </a:lnTo>
                  <a:lnTo>
                    <a:pt x="270686" y="168172"/>
                  </a:lnTo>
                  <a:lnTo>
                    <a:pt x="240740" y="162039"/>
                  </a:lnTo>
                  <a:lnTo>
                    <a:pt x="208663" y="157849"/>
                  </a:lnTo>
                  <a:lnTo>
                    <a:pt x="174518" y="156298"/>
                  </a:lnTo>
                  <a:close/>
                </a:path>
                <a:path w="394970" h="404495">
                  <a:moveTo>
                    <a:pt x="340568" y="344471"/>
                  </a:moveTo>
                  <a:lnTo>
                    <a:pt x="251615" y="344471"/>
                  </a:lnTo>
                  <a:lnTo>
                    <a:pt x="238003" y="396323"/>
                  </a:lnTo>
                  <a:lnTo>
                    <a:pt x="326408" y="396323"/>
                  </a:lnTo>
                  <a:lnTo>
                    <a:pt x="340568" y="344471"/>
                  </a:lnTo>
                  <a:close/>
                </a:path>
                <a:path w="394970" h="404495">
                  <a:moveTo>
                    <a:pt x="376175" y="214077"/>
                  </a:moveTo>
                  <a:lnTo>
                    <a:pt x="188130" y="214077"/>
                  </a:lnTo>
                  <a:lnTo>
                    <a:pt x="214937" y="215243"/>
                  </a:lnTo>
                  <a:lnTo>
                    <a:pt x="240462" y="218423"/>
                  </a:lnTo>
                  <a:lnTo>
                    <a:pt x="263999" y="223137"/>
                  </a:lnTo>
                  <a:lnTo>
                    <a:pt x="284839" y="228904"/>
                  </a:lnTo>
                  <a:lnTo>
                    <a:pt x="279541" y="246683"/>
                  </a:lnTo>
                  <a:lnTo>
                    <a:pt x="261692" y="283465"/>
                  </a:lnTo>
                  <a:lnTo>
                    <a:pt x="232996" y="313083"/>
                  </a:lnTo>
                  <a:lnTo>
                    <a:pt x="196784" y="332836"/>
                  </a:lnTo>
                  <a:lnTo>
                    <a:pt x="156382" y="340021"/>
                  </a:lnTo>
                  <a:lnTo>
                    <a:pt x="341783" y="340021"/>
                  </a:lnTo>
                  <a:lnTo>
                    <a:pt x="376175" y="214077"/>
                  </a:lnTo>
                  <a:close/>
                </a:path>
                <a:path w="394970" h="404495">
                  <a:moveTo>
                    <a:pt x="386757" y="77044"/>
                  </a:moveTo>
                  <a:lnTo>
                    <a:pt x="216862" y="77044"/>
                  </a:lnTo>
                  <a:lnTo>
                    <a:pt x="257118" y="81196"/>
                  </a:lnTo>
                  <a:lnTo>
                    <a:pt x="284569" y="93056"/>
                  </a:lnTo>
                  <a:lnTo>
                    <a:pt x="300268" y="111725"/>
                  </a:lnTo>
                  <a:lnTo>
                    <a:pt x="305268" y="136309"/>
                  </a:lnTo>
                  <a:lnTo>
                    <a:pt x="304876" y="145050"/>
                  </a:lnTo>
                  <a:lnTo>
                    <a:pt x="303845" y="153436"/>
                  </a:lnTo>
                  <a:lnTo>
                    <a:pt x="302392" y="161408"/>
                  </a:lnTo>
                  <a:lnTo>
                    <a:pt x="300734" y="168905"/>
                  </a:lnTo>
                  <a:lnTo>
                    <a:pt x="298441" y="175554"/>
                  </a:lnTo>
                  <a:lnTo>
                    <a:pt x="386584" y="175554"/>
                  </a:lnTo>
                  <a:lnTo>
                    <a:pt x="389298" y="163447"/>
                  </a:lnTo>
                  <a:lnTo>
                    <a:pt x="391943" y="149252"/>
                  </a:lnTo>
                  <a:lnTo>
                    <a:pt x="393736" y="135064"/>
                  </a:lnTo>
                  <a:lnTo>
                    <a:pt x="394396" y="120739"/>
                  </a:lnTo>
                  <a:lnTo>
                    <a:pt x="387827" y="78887"/>
                  </a:lnTo>
                  <a:lnTo>
                    <a:pt x="386757" y="77044"/>
                  </a:lnTo>
                  <a:close/>
                </a:path>
                <a:path w="394970" h="404495">
                  <a:moveTo>
                    <a:pt x="234956" y="0"/>
                  </a:moveTo>
                  <a:lnTo>
                    <a:pt x="195570" y="1858"/>
                  </a:lnTo>
                  <a:lnTo>
                    <a:pt x="158868" y="7113"/>
                  </a:lnTo>
                  <a:lnTo>
                    <a:pt x="124708" y="15288"/>
                  </a:lnTo>
                  <a:lnTo>
                    <a:pt x="92950" y="25904"/>
                  </a:lnTo>
                  <a:lnTo>
                    <a:pt x="108017" y="98510"/>
                  </a:lnTo>
                  <a:lnTo>
                    <a:pt x="132786" y="89850"/>
                  </a:lnTo>
                  <a:lnTo>
                    <a:pt x="159326" y="83061"/>
                  </a:lnTo>
                  <a:lnTo>
                    <a:pt x="187423" y="78630"/>
                  </a:lnTo>
                  <a:lnTo>
                    <a:pt x="216862" y="77044"/>
                  </a:lnTo>
                  <a:lnTo>
                    <a:pt x="386757" y="77044"/>
                  </a:lnTo>
                  <a:lnTo>
                    <a:pt x="368311" y="45281"/>
                  </a:lnTo>
                  <a:lnTo>
                    <a:pt x="336136" y="20528"/>
                  </a:lnTo>
                  <a:lnTo>
                    <a:pt x="291589" y="5233"/>
                  </a:lnTo>
                  <a:lnTo>
                    <a:pt x="234956" y="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469431D4-4426-46EF-DF98-3B49B36471C0}"/>
                </a:ext>
              </a:extLst>
            </p:cNvPr>
            <p:cNvSpPr/>
            <p:nvPr/>
          </p:nvSpPr>
          <p:spPr>
            <a:xfrm>
              <a:off x="9407436" y="6427399"/>
              <a:ext cx="847725" cy="549910"/>
            </a:xfrm>
            <a:custGeom>
              <a:avLst/>
              <a:gdLst/>
              <a:ahLst/>
              <a:cxnLst/>
              <a:rect l="l" t="t" r="r" b="b"/>
              <a:pathLst>
                <a:path w="847725" h="549909">
                  <a:moveTo>
                    <a:pt x="507758" y="0"/>
                  </a:moveTo>
                  <a:lnTo>
                    <a:pt x="416356" y="0"/>
                  </a:lnTo>
                  <a:lnTo>
                    <a:pt x="356641" y="219290"/>
                  </a:lnTo>
                  <a:lnTo>
                    <a:pt x="356133" y="218579"/>
                  </a:lnTo>
                  <a:lnTo>
                    <a:pt x="335318" y="188683"/>
                  </a:lnTo>
                  <a:lnTo>
                    <a:pt x="333959" y="187515"/>
                  </a:lnTo>
                  <a:lnTo>
                    <a:pt x="333959" y="317068"/>
                  </a:lnTo>
                  <a:lnTo>
                    <a:pt x="330415" y="349186"/>
                  </a:lnTo>
                  <a:lnTo>
                    <a:pt x="304647" y="406984"/>
                  </a:lnTo>
                  <a:lnTo>
                    <a:pt x="263423" y="448449"/>
                  </a:lnTo>
                  <a:lnTo>
                    <a:pt x="215785" y="469163"/>
                  </a:lnTo>
                  <a:lnTo>
                    <a:pt x="190423" y="471881"/>
                  </a:lnTo>
                  <a:lnTo>
                    <a:pt x="151320" y="465175"/>
                  </a:lnTo>
                  <a:lnTo>
                    <a:pt x="121285" y="445985"/>
                  </a:lnTo>
                  <a:lnTo>
                    <a:pt x="102031" y="415671"/>
                  </a:lnTo>
                  <a:lnTo>
                    <a:pt x="95237" y="375627"/>
                  </a:lnTo>
                  <a:lnTo>
                    <a:pt x="98640" y="340728"/>
                  </a:lnTo>
                  <a:lnTo>
                    <a:pt x="123583" y="280377"/>
                  </a:lnTo>
                  <a:lnTo>
                    <a:pt x="163029" y="240436"/>
                  </a:lnTo>
                  <a:lnTo>
                    <a:pt x="208191" y="221145"/>
                  </a:lnTo>
                  <a:lnTo>
                    <a:pt x="232765" y="218579"/>
                  </a:lnTo>
                  <a:lnTo>
                    <a:pt x="273748" y="225945"/>
                  </a:lnTo>
                  <a:lnTo>
                    <a:pt x="305727" y="246443"/>
                  </a:lnTo>
                  <a:lnTo>
                    <a:pt x="326529" y="277634"/>
                  </a:lnTo>
                  <a:lnTo>
                    <a:pt x="333959" y="317068"/>
                  </a:lnTo>
                  <a:lnTo>
                    <a:pt x="333959" y="187515"/>
                  </a:lnTo>
                  <a:lnTo>
                    <a:pt x="306692" y="164007"/>
                  </a:lnTo>
                  <a:lnTo>
                    <a:pt x="269417" y="147523"/>
                  </a:lnTo>
                  <a:lnTo>
                    <a:pt x="222161" y="141528"/>
                  </a:lnTo>
                  <a:lnTo>
                    <a:pt x="181241" y="145859"/>
                  </a:lnTo>
                  <a:lnTo>
                    <a:pt x="141973" y="158381"/>
                  </a:lnTo>
                  <a:lnTo>
                    <a:pt x="105384" y="178384"/>
                  </a:lnTo>
                  <a:lnTo>
                    <a:pt x="72555" y="205193"/>
                  </a:lnTo>
                  <a:lnTo>
                    <a:pt x="42722" y="240792"/>
                  </a:lnTo>
                  <a:lnTo>
                    <a:pt x="19837" y="282549"/>
                  </a:lnTo>
                  <a:lnTo>
                    <a:pt x="5168" y="329717"/>
                  </a:lnTo>
                  <a:lnTo>
                    <a:pt x="0" y="381558"/>
                  </a:lnTo>
                  <a:lnTo>
                    <a:pt x="5384" y="429958"/>
                  </a:lnTo>
                  <a:lnTo>
                    <a:pt x="20713" y="471043"/>
                  </a:lnTo>
                  <a:lnTo>
                    <a:pt x="44678" y="504139"/>
                  </a:lnTo>
                  <a:lnTo>
                    <a:pt x="76022" y="528586"/>
                  </a:lnTo>
                  <a:lnTo>
                    <a:pt x="113436" y="543737"/>
                  </a:lnTo>
                  <a:lnTo>
                    <a:pt x="155663" y="548932"/>
                  </a:lnTo>
                  <a:lnTo>
                    <a:pt x="192620" y="544563"/>
                  </a:lnTo>
                  <a:lnTo>
                    <a:pt x="225742" y="532269"/>
                  </a:lnTo>
                  <a:lnTo>
                    <a:pt x="255752" y="513321"/>
                  </a:lnTo>
                  <a:lnTo>
                    <a:pt x="283349" y="488950"/>
                  </a:lnTo>
                  <a:lnTo>
                    <a:pt x="268998" y="540804"/>
                  </a:lnTo>
                  <a:lnTo>
                    <a:pt x="360400" y="540804"/>
                  </a:lnTo>
                  <a:lnTo>
                    <a:pt x="374535" y="488950"/>
                  </a:lnTo>
                  <a:lnTo>
                    <a:pt x="379183" y="471881"/>
                  </a:lnTo>
                  <a:lnTo>
                    <a:pt x="448005" y="219290"/>
                  </a:lnTo>
                  <a:lnTo>
                    <a:pt x="507758" y="0"/>
                  </a:lnTo>
                  <a:close/>
                </a:path>
                <a:path w="847725" h="549909">
                  <a:moveTo>
                    <a:pt x="847153" y="197065"/>
                  </a:moveTo>
                  <a:lnTo>
                    <a:pt x="818311" y="176504"/>
                  </a:lnTo>
                  <a:lnTo>
                    <a:pt x="781824" y="158737"/>
                  </a:lnTo>
                  <a:lnTo>
                    <a:pt x="739648" y="146240"/>
                  </a:lnTo>
                  <a:lnTo>
                    <a:pt x="693788" y="141528"/>
                  </a:lnTo>
                  <a:lnTo>
                    <a:pt x="640676" y="148043"/>
                  </a:lnTo>
                  <a:lnTo>
                    <a:pt x="597281" y="166293"/>
                  </a:lnTo>
                  <a:lnTo>
                    <a:pt x="564807" y="194322"/>
                  </a:lnTo>
                  <a:lnTo>
                    <a:pt x="544449" y="230174"/>
                  </a:lnTo>
                  <a:lnTo>
                    <a:pt x="537400" y="271907"/>
                  </a:lnTo>
                  <a:lnTo>
                    <a:pt x="545998" y="310946"/>
                  </a:lnTo>
                  <a:lnTo>
                    <a:pt x="569887" y="340321"/>
                  </a:lnTo>
                  <a:lnTo>
                    <a:pt x="606247" y="363461"/>
                  </a:lnTo>
                  <a:lnTo>
                    <a:pt x="652259" y="383755"/>
                  </a:lnTo>
                  <a:lnTo>
                    <a:pt x="678243" y="395566"/>
                  </a:lnTo>
                  <a:lnTo>
                    <a:pt x="696366" y="407098"/>
                  </a:lnTo>
                  <a:lnTo>
                    <a:pt x="706983" y="419176"/>
                  </a:lnTo>
                  <a:lnTo>
                    <a:pt x="710438" y="432650"/>
                  </a:lnTo>
                  <a:lnTo>
                    <a:pt x="705510" y="452145"/>
                  </a:lnTo>
                  <a:lnTo>
                    <a:pt x="692010" y="466839"/>
                  </a:lnTo>
                  <a:lnTo>
                    <a:pt x="671855" y="476123"/>
                  </a:lnTo>
                  <a:lnTo>
                    <a:pt x="646950" y="479348"/>
                  </a:lnTo>
                  <a:lnTo>
                    <a:pt x="615492" y="476605"/>
                  </a:lnTo>
                  <a:lnTo>
                    <a:pt x="582904" y="467474"/>
                  </a:lnTo>
                  <a:lnTo>
                    <a:pt x="550037" y="450557"/>
                  </a:lnTo>
                  <a:lnTo>
                    <a:pt x="517728" y="424484"/>
                  </a:lnTo>
                  <a:lnTo>
                    <a:pt x="462597" y="479348"/>
                  </a:lnTo>
                  <a:lnTo>
                    <a:pt x="501472" y="510336"/>
                  </a:lnTo>
                  <a:lnTo>
                    <a:pt x="545884" y="532307"/>
                  </a:lnTo>
                  <a:lnTo>
                    <a:pt x="592848" y="545376"/>
                  </a:lnTo>
                  <a:lnTo>
                    <a:pt x="639406" y="549706"/>
                  </a:lnTo>
                  <a:lnTo>
                    <a:pt x="691095" y="543661"/>
                  </a:lnTo>
                  <a:lnTo>
                    <a:pt x="735012" y="526275"/>
                  </a:lnTo>
                  <a:lnTo>
                    <a:pt x="769023" y="498652"/>
                  </a:lnTo>
                  <a:lnTo>
                    <a:pt x="791006" y="461899"/>
                  </a:lnTo>
                  <a:lnTo>
                    <a:pt x="798804" y="417106"/>
                  </a:lnTo>
                  <a:lnTo>
                    <a:pt x="790194" y="379437"/>
                  </a:lnTo>
                  <a:lnTo>
                    <a:pt x="766711" y="350329"/>
                  </a:lnTo>
                  <a:lnTo>
                    <a:pt x="731875" y="327190"/>
                  </a:lnTo>
                  <a:lnTo>
                    <a:pt x="689254" y="307467"/>
                  </a:lnTo>
                  <a:lnTo>
                    <a:pt x="660222" y="294462"/>
                  </a:lnTo>
                  <a:lnTo>
                    <a:pt x="640537" y="282435"/>
                  </a:lnTo>
                  <a:lnTo>
                    <a:pt x="629348" y="270141"/>
                  </a:lnTo>
                  <a:lnTo>
                    <a:pt x="625805" y="256324"/>
                  </a:lnTo>
                  <a:lnTo>
                    <a:pt x="629843" y="238760"/>
                  </a:lnTo>
                  <a:lnTo>
                    <a:pt x="641667" y="224650"/>
                  </a:lnTo>
                  <a:lnTo>
                    <a:pt x="660869" y="215277"/>
                  </a:lnTo>
                  <a:lnTo>
                    <a:pt x="687006" y="211874"/>
                  </a:lnTo>
                  <a:lnTo>
                    <a:pt x="714629" y="214630"/>
                  </a:lnTo>
                  <a:lnTo>
                    <a:pt x="742048" y="222808"/>
                  </a:lnTo>
                  <a:lnTo>
                    <a:pt x="769327" y="236258"/>
                  </a:lnTo>
                  <a:lnTo>
                    <a:pt x="796556" y="254850"/>
                  </a:lnTo>
                  <a:lnTo>
                    <a:pt x="847153" y="19706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36C76559-9AD5-A6C3-6EC0-3E9CC0CEB85B}"/>
                </a:ext>
              </a:extLst>
            </p:cNvPr>
            <p:cNvSpPr/>
            <p:nvPr/>
          </p:nvSpPr>
          <p:spPr>
            <a:xfrm>
              <a:off x="10485958" y="6442220"/>
              <a:ext cx="890269" cy="534670"/>
            </a:xfrm>
            <a:custGeom>
              <a:avLst/>
              <a:gdLst/>
              <a:ahLst/>
              <a:cxnLst/>
              <a:rect l="l" t="t" r="r" b="b"/>
              <a:pathLst>
                <a:path w="890270" h="534670">
                  <a:moveTo>
                    <a:pt x="495630" y="77762"/>
                  </a:moveTo>
                  <a:lnTo>
                    <a:pt x="459460" y="45935"/>
                  </a:lnTo>
                  <a:lnTo>
                    <a:pt x="415290" y="21386"/>
                  </a:lnTo>
                  <a:lnTo>
                    <a:pt x="362750" y="5588"/>
                  </a:lnTo>
                  <a:lnTo>
                    <a:pt x="301498" y="0"/>
                  </a:lnTo>
                  <a:lnTo>
                    <a:pt x="254469" y="3822"/>
                  </a:lnTo>
                  <a:lnTo>
                    <a:pt x="211556" y="14998"/>
                  </a:lnTo>
                  <a:lnTo>
                    <a:pt x="173761" y="33134"/>
                  </a:lnTo>
                  <a:lnTo>
                    <a:pt x="142062" y="57785"/>
                  </a:lnTo>
                  <a:lnTo>
                    <a:pt x="109664" y="105117"/>
                  </a:lnTo>
                  <a:lnTo>
                    <a:pt x="98247" y="162991"/>
                  </a:lnTo>
                  <a:lnTo>
                    <a:pt x="108115" y="210566"/>
                  </a:lnTo>
                  <a:lnTo>
                    <a:pt x="135915" y="247611"/>
                  </a:lnTo>
                  <a:lnTo>
                    <a:pt x="178866" y="277152"/>
                  </a:lnTo>
                  <a:lnTo>
                    <a:pt x="234238" y="302260"/>
                  </a:lnTo>
                  <a:lnTo>
                    <a:pt x="281343" y="322351"/>
                  </a:lnTo>
                  <a:lnTo>
                    <a:pt x="311315" y="340702"/>
                  </a:lnTo>
                  <a:lnTo>
                    <a:pt x="327113" y="359460"/>
                  </a:lnTo>
                  <a:lnTo>
                    <a:pt x="331711" y="380796"/>
                  </a:lnTo>
                  <a:lnTo>
                    <a:pt x="324065" y="410146"/>
                  </a:lnTo>
                  <a:lnTo>
                    <a:pt x="302818" y="432841"/>
                  </a:lnTo>
                  <a:lnTo>
                    <a:pt x="270510" y="447471"/>
                  </a:lnTo>
                  <a:lnTo>
                    <a:pt x="229704" y="452666"/>
                  </a:lnTo>
                  <a:lnTo>
                    <a:pt x="182143" y="447967"/>
                  </a:lnTo>
                  <a:lnTo>
                    <a:pt x="140627" y="434035"/>
                  </a:lnTo>
                  <a:lnTo>
                    <a:pt x="103784" y="411073"/>
                  </a:lnTo>
                  <a:lnTo>
                    <a:pt x="70269" y="379298"/>
                  </a:lnTo>
                  <a:lnTo>
                    <a:pt x="0" y="436333"/>
                  </a:lnTo>
                  <a:lnTo>
                    <a:pt x="32334" y="470611"/>
                  </a:lnTo>
                  <a:lnTo>
                    <a:pt x="71170" y="497713"/>
                  </a:lnTo>
                  <a:lnTo>
                    <a:pt x="116268" y="517372"/>
                  </a:lnTo>
                  <a:lnTo>
                    <a:pt x="167424" y="529348"/>
                  </a:lnTo>
                  <a:lnTo>
                    <a:pt x="224409" y="533400"/>
                  </a:lnTo>
                  <a:lnTo>
                    <a:pt x="270789" y="529564"/>
                  </a:lnTo>
                  <a:lnTo>
                    <a:pt x="313842" y="518299"/>
                  </a:lnTo>
                  <a:lnTo>
                    <a:pt x="352221" y="499948"/>
                  </a:lnTo>
                  <a:lnTo>
                    <a:pt x="384594" y="474853"/>
                  </a:lnTo>
                  <a:lnTo>
                    <a:pt x="418109" y="427278"/>
                  </a:lnTo>
                  <a:lnTo>
                    <a:pt x="430669" y="367449"/>
                  </a:lnTo>
                  <a:lnTo>
                    <a:pt x="421500" y="319443"/>
                  </a:lnTo>
                  <a:lnTo>
                    <a:pt x="395262" y="282257"/>
                  </a:lnTo>
                  <a:lnTo>
                    <a:pt x="353860" y="252857"/>
                  </a:lnTo>
                  <a:lnTo>
                    <a:pt x="299212" y="228180"/>
                  </a:lnTo>
                  <a:lnTo>
                    <a:pt x="250952" y="207975"/>
                  </a:lnTo>
                  <a:lnTo>
                    <a:pt x="219189" y="189928"/>
                  </a:lnTo>
                  <a:lnTo>
                    <a:pt x="201752" y="171183"/>
                  </a:lnTo>
                  <a:lnTo>
                    <a:pt x="196430" y="148882"/>
                  </a:lnTo>
                  <a:lnTo>
                    <a:pt x="203060" y="123558"/>
                  </a:lnTo>
                  <a:lnTo>
                    <a:pt x="222313" y="101752"/>
                  </a:lnTo>
                  <a:lnTo>
                    <a:pt x="253174" y="86487"/>
                  </a:lnTo>
                  <a:lnTo>
                    <a:pt x="294665" y="80721"/>
                  </a:lnTo>
                  <a:lnTo>
                    <a:pt x="333565" y="84569"/>
                  </a:lnTo>
                  <a:lnTo>
                    <a:pt x="368338" y="95910"/>
                  </a:lnTo>
                  <a:lnTo>
                    <a:pt x="400278" y="114477"/>
                  </a:lnTo>
                  <a:lnTo>
                    <a:pt x="430669" y="139992"/>
                  </a:lnTo>
                  <a:lnTo>
                    <a:pt x="495630" y="77762"/>
                  </a:lnTo>
                  <a:close/>
                </a:path>
                <a:path w="890270" h="534670">
                  <a:moveTo>
                    <a:pt x="889673" y="250405"/>
                  </a:moveTo>
                  <a:lnTo>
                    <a:pt x="883107" y="208546"/>
                  </a:lnTo>
                  <a:lnTo>
                    <a:pt x="863587" y="174942"/>
                  </a:lnTo>
                  <a:lnTo>
                    <a:pt x="831418" y="150190"/>
                  </a:lnTo>
                  <a:lnTo>
                    <a:pt x="786866" y="134899"/>
                  </a:lnTo>
                  <a:lnTo>
                    <a:pt x="730237" y="129667"/>
                  </a:lnTo>
                  <a:lnTo>
                    <a:pt x="690854" y="131521"/>
                  </a:lnTo>
                  <a:lnTo>
                    <a:pt x="654151" y="136779"/>
                  </a:lnTo>
                  <a:lnTo>
                    <a:pt x="619988" y="144945"/>
                  </a:lnTo>
                  <a:lnTo>
                    <a:pt x="588225" y="155562"/>
                  </a:lnTo>
                  <a:lnTo>
                    <a:pt x="603313" y="228168"/>
                  </a:lnTo>
                  <a:lnTo>
                    <a:pt x="628078" y="219519"/>
                  </a:lnTo>
                  <a:lnTo>
                    <a:pt x="654608" y="212725"/>
                  </a:lnTo>
                  <a:lnTo>
                    <a:pt x="682701" y="208292"/>
                  </a:lnTo>
                  <a:lnTo>
                    <a:pt x="712139" y="206705"/>
                  </a:lnTo>
                  <a:lnTo>
                    <a:pt x="752386" y="210858"/>
                  </a:lnTo>
                  <a:lnTo>
                    <a:pt x="779830" y="222719"/>
                  </a:lnTo>
                  <a:lnTo>
                    <a:pt x="795515" y="241388"/>
                  </a:lnTo>
                  <a:lnTo>
                    <a:pt x="800506" y="265976"/>
                  </a:lnTo>
                  <a:lnTo>
                    <a:pt x="800125" y="274713"/>
                  </a:lnTo>
                  <a:lnTo>
                    <a:pt x="799109" y="283095"/>
                  </a:lnTo>
                  <a:lnTo>
                    <a:pt x="797661" y="291071"/>
                  </a:lnTo>
                  <a:lnTo>
                    <a:pt x="796010" y="298564"/>
                  </a:lnTo>
                  <a:lnTo>
                    <a:pt x="793724" y="305219"/>
                  </a:lnTo>
                  <a:lnTo>
                    <a:pt x="780122" y="301612"/>
                  </a:lnTo>
                  <a:lnTo>
                    <a:pt x="780122" y="358571"/>
                  </a:lnTo>
                  <a:lnTo>
                    <a:pt x="756970" y="413131"/>
                  </a:lnTo>
                  <a:lnTo>
                    <a:pt x="728281" y="442747"/>
                  </a:lnTo>
                  <a:lnTo>
                    <a:pt x="692061" y="462495"/>
                  </a:lnTo>
                  <a:lnTo>
                    <a:pt x="651662" y="469684"/>
                  </a:lnTo>
                  <a:lnTo>
                    <a:pt x="624624" y="465836"/>
                  </a:lnTo>
                  <a:lnTo>
                    <a:pt x="604164" y="455041"/>
                  </a:lnTo>
                  <a:lnTo>
                    <a:pt x="591223" y="438429"/>
                  </a:lnTo>
                  <a:lnTo>
                    <a:pt x="586701" y="417106"/>
                  </a:lnTo>
                  <a:lnTo>
                    <a:pt x="587971" y="403644"/>
                  </a:lnTo>
                  <a:lnTo>
                    <a:pt x="606361" y="369697"/>
                  </a:lnTo>
                  <a:lnTo>
                    <a:pt x="659803" y="345503"/>
                  </a:lnTo>
                  <a:lnTo>
                    <a:pt x="683412" y="343738"/>
                  </a:lnTo>
                  <a:lnTo>
                    <a:pt x="710222" y="344906"/>
                  </a:lnTo>
                  <a:lnTo>
                    <a:pt x="735749" y="348081"/>
                  </a:lnTo>
                  <a:lnTo>
                    <a:pt x="759282" y="352806"/>
                  </a:lnTo>
                  <a:lnTo>
                    <a:pt x="780122" y="358571"/>
                  </a:lnTo>
                  <a:lnTo>
                    <a:pt x="780122" y="301612"/>
                  </a:lnTo>
                  <a:lnTo>
                    <a:pt x="765962" y="297840"/>
                  </a:lnTo>
                  <a:lnTo>
                    <a:pt x="736015" y="291706"/>
                  </a:lnTo>
                  <a:lnTo>
                    <a:pt x="703948" y="287515"/>
                  </a:lnTo>
                  <a:lnTo>
                    <a:pt x="669798" y="285965"/>
                  </a:lnTo>
                  <a:lnTo>
                    <a:pt x="628992" y="289090"/>
                  </a:lnTo>
                  <a:lnTo>
                    <a:pt x="559841" y="313143"/>
                  </a:lnTo>
                  <a:lnTo>
                    <a:pt x="517283" y="352552"/>
                  </a:lnTo>
                  <a:lnTo>
                    <a:pt x="497890" y="399516"/>
                  </a:lnTo>
                  <a:lnTo>
                    <a:pt x="495274" y="427431"/>
                  </a:lnTo>
                  <a:lnTo>
                    <a:pt x="504482" y="471309"/>
                  </a:lnTo>
                  <a:lnTo>
                    <a:pt x="529844" y="504952"/>
                  </a:lnTo>
                  <a:lnTo>
                    <a:pt x="567956" y="526516"/>
                  </a:lnTo>
                  <a:lnTo>
                    <a:pt x="615429" y="534111"/>
                  </a:lnTo>
                  <a:lnTo>
                    <a:pt x="653808" y="529945"/>
                  </a:lnTo>
                  <a:lnTo>
                    <a:pt x="688505" y="518007"/>
                  </a:lnTo>
                  <a:lnTo>
                    <a:pt x="719531" y="499135"/>
                  </a:lnTo>
                  <a:lnTo>
                    <a:pt x="746899" y="474129"/>
                  </a:lnTo>
                  <a:lnTo>
                    <a:pt x="733285" y="525983"/>
                  </a:lnTo>
                  <a:lnTo>
                    <a:pt x="821702" y="525983"/>
                  </a:lnTo>
                  <a:lnTo>
                    <a:pt x="835850" y="474129"/>
                  </a:lnTo>
                  <a:lnTo>
                    <a:pt x="837069" y="469684"/>
                  </a:lnTo>
                  <a:lnTo>
                    <a:pt x="871461" y="343738"/>
                  </a:lnTo>
                  <a:lnTo>
                    <a:pt x="881367" y="307454"/>
                  </a:lnTo>
                  <a:lnTo>
                    <a:pt x="881862" y="305219"/>
                  </a:lnTo>
                  <a:lnTo>
                    <a:pt x="884580" y="293116"/>
                  </a:lnTo>
                  <a:lnTo>
                    <a:pt x="887222" y="278917"/>
                  </a:lnTo>
                  <a:lnTo>
                    <a:pt x="889012" y="264731"/>
                  </a:lnTo>
                  <a:lnTo>
                    <a:pt x="889673" y="25040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55A00B50-31D8-5EC8-BA06-FAF964F45EF8}"/>
                </a:ext>
              </a:extLst>
            </p:cNvPr>
            <p:cNvSpPr/>
            <p:nvPr/>
          </p:nvSpPr>
          <p:spPr>
            <a:xfrm>
              <a:off x="11461115" y="6568928"/>
              <a:ext cx="785495" cy="408305"/>
            </a:xfrm>
            <a:custGeom>
              <a:avLst/>
              <a:gdLst/>
              <a:ahLst/>
              <a:cxnLst/>
              <a:rect l="l" t="t" r="r" b="b"/>
              <a:pathLst>
                <a:path w="785495" h="408304">
                  <a:moveTo>
                    <a:pt x="406527" y="8128"/>
                  </a:moveTo>
                  <a:lnTo>
                    <a:pt x="306768" y="8128"/>
                  </a:lnTo>
                  <a:lnTo>
                    <a:pt x="123177" y="294081"/>
                  </a:lnTo>
                  <a:lnTo>
                    <a:pt x="94475" y="8128"/>
                  </a:lnTo>
                  <a:lnTo>
                    <a:pt x="0" y="8128"/>
                  </a:lnTo>
                  <a:lnTo>
                    <a:pt x="55194" y="402234"/>
                  </a:lnTo>
                  <a:lnTo>
                    <a:pt x="137541" y="402234"/>
                  </a:lnTo>
                  <a:lnTo>
                    <a:pt x="406527" y="8128"/>
                  </a:lnTo>
                  <a:close/>
                </a:path>
                <a:path w="785495" h="408304">
                  <a:moveTo>
                    <a:pt x="785469" y="151841"/>
                  </a:moveTo>
                  <a:lnTo>
                    <a:pt x="778764" y="103327"/>
                  </a:lnTo>
                  <a:lnTo>
                    <a:pt x="764514" y="73317"/>
                  </a:lnTo>
                  <a:lnTo>
                    <a:pt x="758952" y="61582"/>
                  </a:lnTo>
                  <a:lnTo>
                    <a:pt x="726554" y="28905"/>
                  </a:lnTo>
                  <a:lnTo>
                    <a:pt x="698550" y="15506"/>
                  </a:lnTo>
                  <a:lnTo>
                    <a:pt x="698550" y="148158"/>
                  </a:lnTo>
                  <a:lnTo>
                    <a:pt x="698284" y="156184"/>
                  </a:lnTo>
                  <a:lnTo>
                    <a:pt x="697522" y="163525"/>
                  </a:lnTo>
                  <a:lnTo>
                    <a:pt x="696328" y="170027"/>
                  </a:lnTo>
                  <a:lnTo>
                    <a:pt x="694778" y="175552"/>
                  </a:lnTo>
                  <a:lnTo>
                    <a:pt x="487743" y="175552"/>
                  </a:lnTo>
                  <a:lnTo>
                    <a:pt x="504012" y="140919"/>
                  </a:lnTo>
                  <a:lnTo>
                    <a:pt x="546557" y="95808"/>
                  </a:lnTo>
                  <a:lnTo>
                    <a:pt x="592950" y="76009"/>
                  </a:lnTo>
                  <a:lnTo>
                    <a:pt x="619264" y="73317"/>
                  </a:lnTo>
                  <a:lnTo>
                    <a:pt x="654900" y="79286"/>
                  </a:lnTo>
                  <a:lnTo>
                    <a:pt x="679577" y="95453"/>
                  </a:lnTo>
                  <a:lnTo>
                    <a:pt x="693915" y="119265"/>
                  </a:lnTo>
                  <a:lnTo>
                    <a:pt x="698550" y="148158"/>
                  </a:lnTo>
                  <a:lnTo>
                    <a:pt x="698550" y="15506"/>
                  </a:lnTo>
                  <a:lnTo>
                    <a:pt x="682078" y="7620"/>
                  </a:lnTo>
                  <a:lnTo>
                    <a:pt x="626033" y="0"/>
                  </a:lnTo>
                  <a:lnTo>
                    <a:pt x="579094" y="4800"/>
                  </a:lnTo>
                  <a:lnTo>
                    <a:pt x="536117" y="18326"/>
                  </a:lnTo>
                  <a:lnTo>
                    <a:pt x="497674" y="39357"/>
                  </a:lnTo>
                  <a:lnTo>
                    <a:pt x="464350" y="66624"/>
                  </a:lnTo>
                  <a:lnTo>
                    <a:pt x="433438" y="103581"/>
                  </a:lnTo>
                  <a:lnTo>
                    <a:pt x="410400" y="145465"/>
                  </a:lnTo>
                  <a:lnTo>
                    <a:pt x="396011" y="190538"/>
                  </a:lnTo>
                  <a:lnTo>
                    <a:pt x="391033" y="237058"/>
                  </a:lnTo>
                  <a:lnTo>
                    <a:pt x="396760" y="286245"/>
                  </a:lnTo>
                  <a:lnTo>
                    <a:pt x="413359" y="328155"/>
                  </a:lnTo>
                  <a:lnTo>
                    <a:pt x="440055" y="362051"/>
                  </a:lnTo>
                  <a:lnTo>
                    <a:pt x="475996" y="387172"/>
                  </a:lnTo>
                  <a:lnTo>
                    <a:pt x="520382" y="402793"/>
                  </a:lnTo>
                  <a:lnTo>
                    <a:pt x="572376" y="408165"/>
                  </a:lnTo>
                  <a:lnTo>
                    <a:pt x="620395" y="403987"/>
                  </a:lnTo>
                  <a:lnTo>
                    <a:pt x="661733" y="392518"/>
                  </a:lnTo>
                  <a:lnTo>
                    <a:pt x="697128" y="375348"/>
                  </a:lnTo>
                  <a:lnTo>
                    <a:pt x="727278" y="354076"/>
                  </a:lnTo>
                  <a:lnTo>
                    <a:pt x="712508" y="334848"/>
                  </a:lnTo>
                  <a:lnTo>
                    <a:pt x="683450" y="297053"/>
                  </a:lnTo>
                  <a:lnTo>
                    <a:pt x="658596" y="313588"/>
                  </a:lnTo>
                  <a:lnTo>
                    <a:pt x="634149" y="325399"/>
                  </a:lnTo>
                  <a:lnTo>
                    <a:pt x="608863" y="332486"/>
                  </a:lnTo>
                  <a:lnTo>
                    <a:pt x="581444" y="334848"/>
                  </a:lnTo>
                  <a:lnTo>
                    <a:pt x="536600" y="327558"/>
                  </a:lnTo>
                  <a:lnTo>
                    <a:pt x="504215" y="307060"/>
                  </a:lnTo>
                  <a:lnTo>
                    <a:pt x="484581" y="275450"/>
                  </a:lnTo>
                  <a:lnTo>
                    <a:pt x="477964" y="234810"/>
                  </a:lnTo>
                  <a:lnTo>
                    <a:pt x="768096" y="234810"/>
                  </a:lnTo>
                  <a:lnTo>
                    <a:pt x="775576" y="214452"/>
                  </a:lnTo>
                  <a:lnTo>
                    <a:pt x="781024" y="193598"/>
                  </a:lnTo>
                  <a:lnTo>
                    <a:pt x="783882" y="175552"/>
                  </a:lnTo>
                  <a:lnTo>
                    <a:pt x="784352" y="172605"/>
                  </a:lnTo>
                  <a:lnTo>
                    <a:pt x="785469" y="151841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1C0AF504-ACF2-4340-3CF5-FC2575946A95}"/>
                </a:ext>
              </a:extLst>
            </p:cNvPr>
            <p:cNvSpPr/>
            <p:nvPr/>
          </p:nvSpPr>
          <p:spPr>
            <a:xfrm>
              <a:off x="12513509" y="6449625"/>
              <a:ext cx="394970" cy="518795"/>
            </a:xfrm>
            <a:custGeom>
              <a:avLst/>
              <a:gdLst/>
              <a:ahLst/>
              <a:cxnLst/>
              <a:rect l="l" t="t" r="r" b="b"/>
              <a:pathLst>
                <a:path w="394970" h="518795">
                  <a:moveTo>
                    <a:pt x="235720" y="0"/>
                  </a:moveTo>
                  <a:lnTo>
                    <a:pt x="142027" y="0"/>
                  </a:lnTo>
                  <a:lnTo>
                    <a:pt x="0" y="518570"/>
                  </a:lnTo>
                  <a:lnTo>
                    <a:pt x="370962" y="518570"/>
                  </a:lnTo>
                  <a:lnTo>
                    <a:pt x="394396" y="435599"/>
                  </a:lnTo>
                  <a:lnTo>
                    <a:pt x="116342" y="435599"/>
                  </a:lnTo>
                  <a:lnTo>
                    <a:pt x="235720" y="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529AB36-DED7-467D-158D-7304554904C9}"/>
                </a:ext>
              </a:extLst>
            </p:cNvPr>
            <p:cNvSpPr/>
            <p:nvPr/>
          </p:nvSpPr>
          <p:spPr>
            <a:xfrm>
              <a:off x="12967805" y="6431845"/>
              <a:ext cx="1450975" cy="545465"/>
            </a:xfrm>
            <a:custGeom>
              <a:avLst/>
              <a:gdLst/>
              <a:ahLst/>
              <a:cxnLst/>
              <a:rect l="l" t="t" r="r" b="b"/>
              <a:pathLst>
                <a:path w="1450975" h="545465">
                  <a:moveTo>
                    <a:pt x="198729" y="145211"/>
                  </a:moveTo>
                  <a:lnTo>
                    <a:pt x="107302" y="145211"/>
                  </a:lnTo>
                  <a:lnTo>
                    <a:pt x="0" y="536371"/>
                  </a:lnTo>
                  <a:lnTo>
                    <a:pt x="91414" y="536371"/>
                  </a:lnTo>
                  <a:lnTo>
                    <a:pt x="198729" y="145211"/>
                  </a:lnTo>
                  <a:close/>
                </a:path>
                <a:path w="1450975" h="545465">
                  <a:moveTo>
                    <a:pt x="242544" y="0"/>
                  </a:moveTo>
                  <a:lnTo>
                    <a:pt x="143548" y="0"/>
                  </a:lnTo>
                  <a:lnTo>
                    <a:pt x="120154" y="85178"/>
                  </a:lnTo>
                  <a:lnTo>
                    <a:pt x="218338" y="85178"/>
                  </a:lnTo>
                  <a:lnTo>
                    <a:pt x="242544" y="0"/>
                  </a:lnTo>
                  <a:close/>
                </a:path>
                <a:path w="1450975" h="545465">
                  <a:moveTo>
                    <a:pt x="673658" y="145211"/>
                  </a:moveTo>
                  <a:lnTo>
                    <a:pt x="573887" y="145211"/>
                  </a:lnTo>
                  <a:lnTo>
                    <a:pt x="390296" y="431165"/>
                  </a:lnTo>
                  <a:lnTo>
                    <a:pt x="361607" y="145211"/>
                  </a:lnTo>
                  <a:lnTo>
                    <a:pt x="267144" y="145211"/>
                  </a:lnTo>
                  <a:lnTo>
                    <a:pt x="322338" y="539318"/>
                  </a:lnTo>
                  <a:lnTo>
                    <a:pt x="404672" y="539318"/>
                  </a:lnTo>
                  <a:lnTo>
                    <a:pt x="673658" y="145211"/>
                  </a:lnTo>
                  <a:close/>
                </a:path>
                <a:path w="1450975" h="545465">
                  <a:moveTo>
                    <a:pt x="1052614" y="288925"/>
                  </a:moveTo>
                  <a:lnTo>
                    <a:pt x="1045895" y="240411"/>
                  </a:lnTo>
                  <a:lnTo>
                    <a:pt x="1026083" y="198666"/>
                  </a:lnTo>
                  <a:lnTo>
                    <a:pt x="993698" y="165989"/>
                  </a:lnTo>
                  <a:lnTo>
                    <a:pt x="965682" y="152590"/>
                  </a:lnTo>
                  <a:lnTo>
                    <a:pt x="965682" y="285242"/>
                  </a:lnTo>
                  <a:lnTo>
                    <a:pt x="965415" y="293268"/>
                  </a:lnTo>
                  <a:lnTo>
                    <a:pt x="964653" y="300609"/>
                  </a:lnTo>
                  <a:lnTo>
                    <a:pt x="963472" y="307111"/>
                  </a:lnTo>
                  <a:lnTo>
                    <a:pt x="961910" y="312635"/>
                  </a:lnTo>
                  <a:lnTo>
                    <a:pt x="754888" y="312635"/>
                  </a:lnTo>
                  <a:lnTo>
                    <a:pt x="771144" y="278003"/>
                  </a:lnTo>
                  <a:lnTo>
                    <a:pt x="813701" y="232892"/>
                  </a:lnTo>
                  <a:lnTo>
                    <a:pt x="860082" y="213093"/>
                  </a:lnTo>
                  <a:lnTo>
                    <a:pt x="886396" y="210400"/>
                  </a:lnTo>
                  <a:lnTo>
                    <a:pt x="922045" y="216369"/>
                  </a:lnTo>
                  <a:lnTo>
                    <a:pt x="946721" y="232537"/>
                  </a:lnTo>
                  <a:lnTo>
                    <a:pt x="961047" y="256349"/>
                  </a:lnTo>
                  <a:lnTo>
                    <a:pt x="965682" y="285242"/>
                  </a:lnTo>
                  <a:lnTo>
                    <a:pt x="965682" y="152590"/>
                  </a:lnTo>
                  <a:lnTo>
                    <a:pt x="949223" y="144703"/>
                  </a:lnTo>
                  <a:lnTo>
                    <a:pt x="893178" y="137083"/>
                  </a:lnTo>
                  <a:lnTo>
                    <a:pt x="846239" y="141884"/>
                  </a:lnTo>
                  <a:lnTo>
                    <a:pt x="803249" y="155409"/>
                  </a:lnTo>
                  <a:lnTo>
                    <a:pt x="764819" y="176441"/>
                  </a:lnTo>
                  <a:lnTo>
                    <a:pt x="731494" y="203708"/>
                  </a:lnTo>
                  <a:lnTo>
                    <a:pt x="700582" y="240665"/>
                  </a:lnTo>
                  <a:lnTo>
                    <a:pt x="677545" y="282549"/>
                  </a:lnTo>
                  <a:lnTo>
                    <a:pt x="663143" y="327621"/>
                  </a:lnTo>
                  <a:lnTo>
                    <a:pt x="658177" y="374142"/>
                  </a:lnTo>
                  <a:lnTo>
                    <a:pt x="663892" y="423329"/>
                  </a:lnTo>
                  <a:lnTo>
                    <a:pt x="680504" y="465239"/>
                  </a:lnTo>
                  <a:lnTo>
                    <a:pt x="707186" y="499135"/>
                  </a:lnTo>
                  <a:lnTo>
                    <a:pt x="743140" y="524256"/>
                  </a:lnTo>
                  <a:lnTo>
                    <a:pt x="787514" y="539877"/>
                  </a:lnTo>
                  <a:lnTo>
                    <a:pt x="839520" y="545249"/>
                  </a:lnTo>
                  <a:lnTo>
                    <a:pt x="887539" y="541070"/>
                  </a:lnTo>
                  <a:lnTo>
                    <a:pt x="928878" y="529602"/>
                  </a:lnTo>
                  <a:lnTo>
                    <a:pt x="964260" y="512432"/>
                  </a:lnTo>
                  <a:lnTo>
                    <a:pt x="994422" y="491159"/>
                  </a:lnTo>
                  <a:lnTo>
                    <a:pt x="979639" y="471932"/>
                  </a:lnTo>
                  <a:lnTo>
                    <a:pt x="950595" y="434136"/>
                  </a:lnTo>
                  <a:lnTo>
                    <a:pt x="925741" y="450672"/>
                  </a:lnTo>
                  <a:lnTo>
                    <a:pt x="901293" y="462483"/>
                  </a:lnTo>
                  <a:lnTo>
                    <a:pt x="875995" y="469569"/>
                  </a:lnTo>
                  <a:lnTo>
                    <a:pt x="848588" y="471932"/>
                  </a:lnTo>
                  <a:lnTo>
                    <a:pt x="803744" y="464642"/>
                  </a:lnTo>
                  <a:lnTo>
                    <a:pt x="771347" y="444144"/>
                  </a:lnTo>
                  <a:lnTo>
                    <a:pt x="751700" y="412534"/>
                  </a:lnTo>
                  <a:lnTo>
                    <a:pt x="745096" y="371894"/>
                  </a:lnTo>
                  <a:lnTo>
                    <a:pt x="1035227" y="371894"/>
                  </a:lnTo>
                  <a:lnTo>
                    <a:pt x="1042720" y="351536"/>
                  </a:lnTo>
                  <a:lnTo>
                    <a:pt x="1048169" y="330682"/>
                  </a:lnTo>
                  <a:lnTo>
                    <a:pt x="1051026" y="312635"/>
                  </a:lnTo>
                  <a:lnTo>
                    <a:pt x="1051483" y="309689"/>
                  </a:lnTo>
                  <a:lnTo>
                    <a:pt x="1052614" y="288925"/>
                  </a:lnTo>
                  <a:close/>
                </a:path>
                <a:path w="1450975" h="545465">
                  <a:moveTo>
                    <a:pt x="1450733" y="192620"/>
                  </a:moveTo>
                  <a:lnTo>
                    <a:pt x="1421892" y="172059"/>
                  </a:lnTo>
                  <a:lnTo>
                    <a:pt x="1385392" y="154292"/>
                  </a:lnTo>
                  <a:lnTo>
                    <a:pt x="1343215" y="141795"/>
                  </a:lnTo>
                  <a:lnTo>
                    <a:pt x="1297355" y="137083"/>
                  </a:lnTo>
                  <a:lnTo>
                    <a:pt x="1244244" y="143598"/>
                  </a:lnTo>
                  <a:lnTo>
                    <a:pt x="1200861" y="161848"/>
                  </a:lnTo>
                  <a:lnTo>
                    <a:pt x="1168387" y="189877"/>
                  </a:lnTo>
                  <a:lnTo>
                    <a:pt x="1148016" y="225729"/>
                  </a:lnTo>
                  <a:lnTo>
                    <a:pt x="1140968" y="267462"/>
                  </a:lnTo>
                  <a:lnTo>
                    <a:pt x="1149565" y="306501"/>
                  </a:lnTo>
                  <a:lnTo>
                    <a:pt x="1173467" y="335876"/>
                  </a:lnTo>
                  <a:lnTo>
                    <a:pt x="1209827" y="359016"/>
                  </a:lnTo>
                  <a:lnTo>
                    <a:pt x="1255826" y="379310"/>
                  </a:lnTo>
                  <a:lnTo>
                    <a:pt x="1281811" y="391121"/>
                  </a:lnTo>
                  <a:lnTo>
                    <a:pt x="1299946" y="402653"/>
                  </a:lnTo>
                  <a:lnTo>
                    <a:pt x="1310563" y="414731"/>
                  </a:lnTo>
                  <a:lnTo>
                    <a:pt x="1314018" y="428205"/>
                  </a:lnTo>
                  <a:lnTo>
                    <a:pt x="1309090" y="447700"/>
                  </a:lnTo>
                  <a:lnTo>
                    <a:pt x="1295590" y="462394"/>
                  </a:lnTo>
                  <a:lnTo>
                    <a:pt x="1275435" y="471678"/>
                  </a:lnTo>
                  <a:lnTo>
                    <a:pt x="1250530" y="474903"/>
                  </a:lnTo>
                  <a:lnTo>
                    <a:pt x="1219073" y="472160"/>
                  </a:lnTo>
                  <a:lnTo>
                    <a:pt x="1186484" y="463029"/>
                  </a:lnTo>
                  <a:lnTo>
                    <a:pt x="1153617" y="446112"/>
                  </a:lnTo>
                  <a:lnTo>
                    <a:pt x="1121308" y="420039"/>
                  </a:lnTo>
                  <a:lnTo>
                    <a:pt x="1066177" y="474903"/>
                  </a:lnTo>
                  <a:lnTo>
                    <a:pt x="1105052" y="505891"/>
                  </a:lnTo>
                  <a:lnTo>
                    <a:pt x="1149464" y="527862"/>
                  </a:lnTo>
                  <a:lnTo>
                    <a:pt x="1196428" y="540931"/>
                  </a:lnTo>
                  <a:lnTo>
                    <a:pt x="1242987" y="545261"/>
                  </a:lnTo>
                  <a:lnTo>
                    <a:pt x="1294663" y="539216"/>
                  </a:lnTo>
                  <a:lnTo>
                    <a:pt x="1338580" y="521830"/>
                  </a:lnTo>
                  <a:lnTo>
                    <a:pt x="1372590" y="494207"/>
                  </a:lnTo>
                  <a:lnTo>
                    <a:pt x="1394574" y="457454"/>
                  </a:lnTo>
                  <a:lnTo>
                    <a:pt x="1402372" y="412661"/>
                  </a:lnTo>
                  <a:lnTo>
                    <a:pt x="1393761" y="374992"/>
                  </a:lnTo>
                  <a:lnTo>
                    <a:pt x="1370279" y="345884"/>
                  </a:lnTo>
                  <a:lnTo>
                    <a:pt x="1335455" y="322745"/>
                  </a:lnTo>
                  <a:lnTo>
                    <a:pt x="1292821" y="303022"/>
                  </a:lnTo>
                  <a:lnTo>
                    <a:pt x="1263789" y="290017"/>
                  </a:lnTo>
                  <a:lnTo>
                    <a:pt x="1244104" y="277990"/>
                  </a:lnTo>
                  <a:lnTo>
                    <a:pt x="1232916" y="265696"/>
                  </a:lnTo>
                  <a:lnTo>
                    <a:pt x="1229372" y="251879"/>
                  </a:lnTo>
                  <a:lnTo>
                    <a:pt x="1233411" y="234315"/>
                  </a:lnTo>
                  <a:lnTo>
                    <a:pt x="1245247" y="220205"/>
                  </a:lnTo>
                  <a:lnTo>
                    <a:pt x="1264437" y="210832"/>
                  </a:lnTo>
                  <a:lnTo>
                    <a:pt x="1290574" y="207429"/>
                  </a:lnTo>
                  <a:lnTo>
                    <a:pt x="1318209" y="210185"/>
                  </a:lnTo>
                  <a:lnTo>
                    <a:pt x="1345628" y="218363"/>
                  </a:lnTo>
                  <a:lnTo>
                    <a:pt x="1372908" y="231813"/>
                  </a:lnTo>
                  <a:lnTo>
                    <a:pt x="1400136" y="250405"/>
                  </a:lnTo>
                  <a:lnTo>
                    <a:pt x="1450733" y="19262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D124F03-C9A8-010C-4750-8617621DFCCD}"/>
                </a:ext>
              </a:extLst>
            </p:cNvPr>
            <p:cNvSpPr/>
            <p:nvPr/>
          </p:nvSpPr>
          <p:spPr>
            <a:xfrm>
              <a:off x="5896495" y="4331468"/>
              <a:ext cx="8522970" cy="1924685"/>
            </a:xfrm>
            <a:custGeom>
              <a:avLst/>
              <a:gdLst/>
              <a:ahLst/>
              <a:cxnLst/>
              <a:rect l="l" t="t" r="r" b="b"/>
              <a:pathLst>
                <a:path w="8522969" h="1924685">
                  <a:moveTo>
                    <a:pt x="2078456" y="1892427"/>
                  </a:moveTo>
                  <a:lnTo>
                    <a:pt x="1286421" y="18580"/>
                  </a:lnTo>
                  <a:lnTo>
                    <a:pt x="791667" y="18580"/>
                  </a:lnTo>
                  <a:lnTo>
                    <a:pt x="1033589" y="630770"/>
                  </a:lnTo>
                  <a:lnTo>
                    <a:pt x="1033932" y="629907"/>
                  </a:lnTo>
                  <a:lnTo>
                    <a:pt x="1241221" y="1156195"/>
                  </a:lnTo>
                  <a:lnTo>
                    <a:pt x="310184" y="1156106"/>
                  </a:lnTo>
                  <a:lnTo>
                    <a:pt x="0" y="1892427"/>
                  </a:lnTo>
                  <a:lnTo>
                    <a:pt x="539534" y="1892427"/>
                  </a:lnTo>
                  <a:lnTo>
                    <a:pt x="672452" y="1557540"/>
                  </a:lnTo>
                  <a:lnTo>
                    <a:pt x="1392707" y="1557540"/>
                  </a:lnTo>
                  <a:lnTo>
                    <a:pt x="1525625" y="1892427"/>
                  </a:lnTo>
                  <a:lnTo>
                    <a:pt x="2078456" y="1892427"/>
                  </a:lnTo>
                  <a:close/>
                </a:path>
                <a:path w="8522969" h="1924685">
                  <a:moveTo>
                    <a:pt x="3295840" y="31623"/>
                  </a:moveTo>
                  <a:lnTo>
                    <a:pt x="1666506" y="31623"/>
                  </a:lnTo>
                  <a:lnTo>
                    <a:pt x="1666506" y="483743"/>
                  </a:lnTo>
                  <a:lnTo>
                    <a:pt x="2222030" y="483743"/>
                  </a:lnTo>
                  <a:lnTo>
                    <a:pt x="2222030" y="1892173"/>
                  </a:lnTo>
                  <a:lnTo>
                    <a:pt x="2737662" y="1892173"/>
                  </a:lnTo>
                  <a:lnTo>
                    <a:pt x="2737662" y="483743"/>
                  </a:lnTo>
                  <a:lnTo>
                    <a:pt x="3295840" y="483743"/>
                  </a:lnTo>
                  <a:lnTo>
                    <a:pt x="3295840" y="31623"/>
                  </a:lnTo>
                  <a:close/>
                </a:path>
                <a:path w="8522969" h="1924685">
                  <a:moveTo>
                    <a:pt x="4961077" y="1313014"/>
                  </a:moveTo>
                  <a:lnTo>
                    <a:pt x="4959274" y="1264678"/>
                  </a:lnTo>
                  <a:lnTo>
                    <a:pt x="4953927" y="1219098"/>
                  </a:lnTo>
                  <a:lnTo>
                    <a:pt x="4945113" y="1176159"/>
                  </a:lnTo>
                  <a:lnTo>
                    <a:pt x="4932883" y="1135748"/>
                  </a:lnTo>
                  <a:lnTo>
                    <a:pt x="4917300" y="1097775"/>
                  </a:lnTo>
                  <a:lnTo>
                    <a:pt x="4898466" y="1062126"/>
                  </a:lnTo>
                  <a:lnTo>
                    <a:pt x="4876419" y="1028700"/>
                  </a:lnTo>
                  <a:lnTo>
                    <a:pt x="4851235" y="997369"/>
                  </a:lnTo>
                  <a:lnTo>
                    <a:pt x="4822990" y="968057"/>
                  </a:lnTo>
                  <a:lnTo>
                    <a:pt x="4791748" y="940625"/>
                  </a:lnTo>
                  <a:lnTo>
                    <a:pt x="4757572" y="914996"/>
                  </a:lnTo>
                  <a:lnTo>
                    <a:pt x="4720552" y="891044"/>
                  </a:lnTo>
                  <a:lnTo>
                    <a:pt x="4680737" y="868667"/>
                  </a:lnTo>
                  <a:lnTo>
                    <a:pt x="4638192" y="847750"/>
                  </a:lnTo>
                  <a:lnTo>
                    <a:pt x="4593006" y="828205"/>
                  </a:lnTo>
                  <a:lnTo>
                    <a:pt x="4545228" y="809917"/>
                  </a:lnTo>
                  <a:lnTo>
                    <a:pt x="4494949" y="792772"/>
                  </a:lnTo>
                  <a:lnTo>
                    <a:pt x="4442218" y="776681"/>
                  </a:lnTo>
                  <a:lnTo>
                    <a:pt x="4387113" y="761504"/>
                  </a:lnTo>
                  <a:lnTo>
                    <a:pt x="4329696" y="747166"/>
                  </a:lnTo>
                  <a:lnTo>
                    <a:pt x="4270045" y="733552"/>
                  </a:lnTo>
                  <a:lnTo>
                    <a:pt x="4181322" y="712495"/>
                  </a:lnTo>
                  <a:lnTo>
                    <a:pt x="4109478" y="692619"/>
                  </a:lnTo>
                  <a:lnTo>
                    <a:pt x="4052963" y="673112"/>
                  </a:lnTo>
                  <a:lnTo>
                    <a:pt x="4010215" y="653161"/>
                  </a:lnTo>
                  <a:lnTo>
                    <a:pt x="3959796" y="608723"/>
                  </a:lnTo>
                  <a:lnTo>
                    <a:pt x="3945763" y="552843"/>
                  </a:lnTo>
                  <a:lnTo>
                    <a:pt x="3945763" y="547522"/>
                  </a:lnTo>
                  <a:lnTo>
                    <a:pt x="3953116" y="508546"/>
                  </a:lnTo>
                  <a:lnTo>
                    <a:pt x="3975277" y="475576"/>
                  </a:lnTo>
                  <a:lnTo>
                    <a:pt x="4012349" y="450126"/>
                  </a:lnTo>
                  <a:lnTo>
                    <a:pt x="4064482" y="433743"/>
                  </a:lnTo>
                  <a:lnTo>
                    <a:pt x="4131805" y="427939"/>
                  </a:lnTo>
                  <a:lnTo>
                    <a:pt x="4177246" y="429450"/>
                  </a:lnTo>
                  <a:lnTo>
                    <a:pt x="4223588" y="433997"/>
                  </a:lnTo>
                  <a:lnTo>
                    <a:pt x="4270641" y="441579"/>
                  </a:lnTo>
                  <a:lnTo>
                    <a:pt x="4318241" y="452183"/>
                  </a:lnTo>
                  <a:lnTo>
                    <a:pt x="4366222" y="465823"/>
                  </a:lnTo>
                  <a:lnTo>
                    <a:pt x="4414418" y="482498"/>
                  </a:lnTo>
                  <a:lnTo>
                    <a:pt x="4462665" y="502196"/>
                  </a:lnTo>
                  <a:lnTo>
                    <a:pt x="4510798" y="524916"/>
                  </a:lnTo>
                  <a:lnTo>
                    <a:pt x="4558639" y="550684"/>
                  </a:lnTo>
                  <a:lnTo>
                    <a:pt x="4606023" y="579462"/>
                  </a:lnTo>
                  <a:lnTo>
                    <a:pt x="4652784" y="611289"/>
                  </a:lnTo>
                  <a:lnTo>
                    <a:pt x="4910607" y="247180"/>
                  </a:lnTo>
                  <a:lnTo>
                    <a:pt x="4872190" y="217690"/>
                  </a:lnTo>
                  <a:lnTo>
                    <a:pt x="4832680" y="190004"/>
                  </a:lnTo>
                  <a:lnTo>
                    <a:pt x="4792053" y="164160"/>
                  </a:lnTo>
                  <a:lnTo>
                    <a:pt x="4750244" y="140157"/>
                  </a:lnTo>
                  <a:lnTo>
                    <a:pt x="4707255" y="118008"/>
                  </a:lnTo>
                  <a:lnTo>
                    <a:pt x="4663021" y="97726"/>
                  </a:lnTo>
                  <a:lnTo>
                    <a:pt x="4617517" y="79311"/>
                  </a:lnTo>
                  <a:lnTo>
                    <a:pt x="4570717" y="62788"/>
                  </a:lnTo>
                  <a:lnTo>
                    <a:pt x="4522571" y="48171"/>
                  </a:lnTo>
                  <a:lnTo>
                    <a:pt x="4473041" y="35458"/>
                  </a:lnTo>
                  <a:lnTo>
                    <a:pt x="4422114" y="24676"/>
                  </a:lnTo>
                  <a:lnTo>
                    <a:pt x="4369740" y="15824"/>
                  </a:lnTo>
                  <a:lnTo>
                    <a:pt x="4315892" y="8928"/>
                  </a:lnTo>
                  <a:lnTo>
                    <a:pt x="4260520" y="3975"/>
                  </a:lnTo>
                  <a:lnTo>
                    <a:pt x="4203598" y="1003"/>
                  </a:lnTo>
                  <a:lnTo>
                    <a:pt x="4145089" y="0"/>
                  </a:lnTo>
                  <a:lnTo>
                    <a:pt x="4089946" y="1295"/>
                  </a:lnTo>
                  <a:lnTo>
                    <a:pt x="4036225" y="5118"/>
                  </a:lnTo>
                  <a:lnTo>
                    <a:pt x="3983977" y="11417"/>
                  </a:lnTo>
                  <a:lnTo>
                    <a:pt x="3933304" y="20116"/>
                  </a:lnTo>
                  <a:lnTo>
                    <a:pt x="3884282" y="31140"/>
                  </a:lnTo>
                  <a:lnTo>
                    <a:pt x="3837013" y="44437"/>
                  </a:lnTo>
                  <a:lnTo>
                    <a:pt x="3791559" y="59931"/>
                  </a:lnTo>
                  <a:lnTo>
                    <a:pt x="3748011" y="77571"/>
                  </a:lnTo>
                  <a:lnTo>
                    <a:pt x="3706457" y="97269"/>
                  </a:lnTo>
                  <a:lnTo>
                    <a:pt x="3666972" y="118973"/>
                  </a:lnTo>
                  <a:lnTo>
                    <a:pt x="3629647" y="142608"/>
                  </a:lnTo>
                  <a:lnTo>
                    <a:pt x="3594570" y="168109"/>
                  </a:lnTo>
                  <a:lnTo>
                    <a:pt x="3561816" y="195402"/>
                  </a:lnTo>
                  <a:lnTo>
                    <a:pt x="3531463" y="224434"/>
                  </a:lnTo>
                  <a:lnTo>
                    <a:pt x="3503612" y="255143"/>
                  </a:lnTo>
                  <a:lnTo>
                    <a:pt x="3478339" y="287439"/>
                  </a:lnTo>
                  <a:lnTo>
                    <a:pt x="3455720" y="321271"/>
                  </a:lnTo>
                  <a:lnTo>
                    <a:pt x="3435845" y="356565"/>
                  </a:lnTo>
                  <a:lnTo>
                    <a:pt x="3418802" y="393255"/>
                  </a:lnTo>
                  <a:lnTo>
                    <a:pt x="3404666" y="431279"/>
                  </a:lnTo>
                  <a:lnTo>
                    <a:pt x="3393529" y="470573"/>
                  </a:lnTo>
                  <a:lnTo>
                    <a:pt x="3385464" y="511060"/>
                  </a:lnTo>
                  <a:lnTo>
                    <a:pt x="3380575" y="552678"/>
                  </a:lnTo>
                  <a:lnTo>
                    <a:pt x="3378924" y="595363"/>
                  </a:lnTo>
                  <a:lnTo>
                    <a:pt x="3378924" y="600684"/>
                  </a:lnTo>
                  <a:lnTo>
                    <a:pt x="3380892" y="648754"/>
                  </a:lnTo>
                  <a:lnTo>
                    <a:pt x="3386696" y="693902"/>
                  </a:lnTo>
                  <a:lnTo>
                    <a:pt x="3396183" y="736257"/>
                  </a:lnTo>
                  <a:lnTo>
                    <a:pt x="3409200" y="775931"/>
                  </a:lnTo>
                  <a:lnTo>
                    <a:pt x="3425609" y="813041"/>
                  </a:lnTo>
                  <a:lnTo>
                    <a:pt x="3445243" y="847725"/>
                  </a:lnTo>
                  <a:lnTo>
                    <a:pt x="3467951" y="880084"/>
                  </a:lnTo>
                  <a:lnTo>
                    <a:pt x="3493592" y="910259"/>
                  </a:lnTo>
                  <a:lnTo>
                    <a:pt x="3522014" y="938364"/>
                  </a:lnTo>
                  <a:lnTo>
                    <a:pt x="3553053" y="964514"/>
                  </a:lnTo>
                  <a:lnTo>
                    <a:pt x="3586569" y="988847"/>
                  </a:lnTo>
                  <a:lnTo>
                    <a:pt x="3622395" y="1011466"/>
                  </a:lnTo>
                  <a:lnTo>
                    <a:pt x="3660406" y="1032510"/>
                  </a:lnTo>
                  <a:lnTo>
                    <a:pt x="3700424" y="1052093"/>
                  </a:lnTo>
                  <a:lnTo>
                    <a:pt x="3742321" y="1070343"/>
                  </a:lnTo>
                  <a:lnTo>
                    <a:pt x="3785933" y="1087361"/>
                  </a:lnTo>
                  <a:lnTo>
                    <a:pt x="3831107" y="1103299"/>
                  </a:lnTo>
                  <a:lnTo>
                    <a:pt x="3877691" y="1118260"/>
                  </a:lnTo>
                  <a:lnTo>
                    <a:pt x="3925532" y="1132370"/>
                  </a:lnTo>
                  <a:lnTo>
                    <a:pt x="3974490" y="1145755"/>
                  </a:lnTo>
                  <a:lnTo>
                    <a:pt x="4024414" y="1158532"/>
                  </a:lnTo>
                  <a:lnTo>
                    <a:pt x="4075138" y="1170813"/>
                  </a:lnTo>
                  <a:lnTo>
                    <a:pt x="4126522" y="1182751"/>
                  </a:lnTo>
                  <a:lnTo>
                    <a:pt x="4213364" y="1204785"/>
                  </a:lnTo>
                  <a:lnTo>
                    <a:pt x="4283570" y="1225562"/>
                  </a:lnTo>
                  <a:lnTo>
                    <a:pt x="4338713" y="1245768"/>
                  </a:lnTo>
                  <a:lnTo>
                    <a:pt x="4380331" y="1266139"/>
                  </a:lnTo>
                  <a:lnTo>
                    <a:pt x="4429252" y="1310208"/>
                  </a:lnTo>
                  <a:lnTo>
                    <a:pt x="4442790" y="1363510"/>
                  </a:lnTo>
                  <a:lnTo>
                    <a:pt x="4442790" y="1368818"/>
                  </a:lnTo>
                  <a:lnTo>
                    <a:pt x="4418279" y="1437347"/>
                  </a:lnTo>
                  <a:lnTo>
                    <a:pt x="4387977" y="1462532"/>
                  </a:lnTo>
                  <a:lnTo>
                    <a:pt x="4345927" y="1481061"/>
                  </a:lnTo>
                  <a:lnTo>
                    <a:pt x="4292358" y="1492504"/>
                  </a:lnTo>
                  <a:lnTo>
                    <a:pt x="4227487" y="1496415"/>
                  </a:lnTo>
                  <a:lnTo>
                    <a:pt x="4180903" y="1495247"/>
                  </a:lnTo>
                  <a:lnTo>
                    <a:pt x="4133519" y="1491729"/>
                  </a:lnTo>
                  <a:lnTo>
                    <a:pt x="4085539" y="1485874"/>
                  </a:lnTo>
                  <a:lnTo>
                    <a:pt x="4037190" y="1477721"/>
                  </a:lnTo>
                  <a:lnTo>
                    <a:pt x="3988676" y="1467281"/>
                  </a:lnTo>
                  <a:lnTo>
                    <a:pt x="3940187" y="1454569"/>
                  </a:lnTo>
                  <a:lnTo>
                    <a:pt x="3891940" y="1439595"/>
                  </a:lnTo>
                  <a:lnTo>
                    <a:pt x="3844137" y="1422387"/>
                  </a:lnTo>
                  <a:lnTo>
                    <a:pt x="3796995" y="1402956"/>
                  </a:lnTo>
                  <a:lnTo>
                    <a:pt x="3750716" y="1381328"/>
                  </a:lnTo>
                  <a:lnTo>
                    <a:pt x="3705491" y="1357515"/>
                  </a:lnTo>
                  <a:lnTo>
                    <a:pt x="3661549" y="1331531"/>
                  </a:lnTo>
                  <a:lnTo>
                    <a:pt x="3619081" y="1303401"/>
                  </a:lnTo>
                  <a:lnTo>
                    <a:pt x="3578314" y="1273136"/>
                  </a:lnTo>
                  <a:lnTo>
                    <a:pt x="3291255" y="1615998"/>
                  </a:lnTo>
                  <a:lnTo>
                    <a:pt x="3328428" y="1647469"/>
                  </a:lnTo>
                  <a:lnTo>
                    <a:pt x="3366859" y="1677263"/>
                  </a:lnTo>
                  <a:lnTo>
                    <a:pt x="3406521" y="1705381"/>
                  </a:lnTo>
                  <a:lnTo>
                    <a:pt x="3447338" y="1731797"/>
                  </a:lnTo>
                  <a:lnTo>
                    <a:pt x="3489261" y="1756537"/>
                  </a:lnTo>
                  <a:lnTo>
                    <a:pt x="3532251" y="1779574"/>
                  </a:lnTo>
                  <a:lnTo>
                    <a:pt x="3576243" y="1800936"/>
                  </a:lnTo>
                  <a:lnTo>
                    <a:pt x="3621189" y="1820595"/>
                  </a:lnTo>
                  <a:lnTo>
                    <a:pt x="3667023" y="1838553"/>
                  </a:lnTo>
                  <a:lnTo>
                    <a:pt x="3713708" y="1854809"/>
                  </a:lnTo>
                  <a:lnTo>
                    <a:pt x="3761194" y="1869376"/>
                  </a:lnTo>
                  <a:lnTo>
                    <a:pt x="3809403" y="1882228"/>
                  </a:lnTo>
                  <a:lnTo>
                    <a:pt x="3858298" y="1893379"/>
                  </a:lnTo>
                  <a:lnTo>
                    <a:pt x="3907828" y="1902815"/>
                  </a:lnTo>
                  <a:lnTo>
                    <a:pt x="3957929" y="1910549"/>
                  </a:lnTo>
                  <a:lnTo>
                    <a:pt x="4008564" y="1916557"/>
                  </a:lnTo>
                  <a:lnTo>
                    <a:pt x="4059656" y="1920862"/>
                  </a:lnTo>
                  <a:lnTo>
                    <a:pt x="4111180" y="1923440"/>
                  </a:lnTo>
                  <a:lnTo>
                    <a:pt x="4163060" y="1924304"/>
                  </a:lnTo>
                  <a:lnTo>
                    <a:pt x="4216755" y="1923224"/>
                  </a:lnTo>
                  <a:lnTo>
                    <a:pt x="4269346" y="1919998"/>
                  </a:lnTo>
                  <a:lnTo>
                    <a:pt x="4320730" y="1914664"/>
                  </a:lnTo>
                  <a:lnTo>
                    <a:pt x="4370832" y="1907247"/>
                  </a:lnTo>
                  <a:lnTo>
                    <a:pt x="4419549" y="1897761"/>
                  </a:lnTo>
                  <a:lnTo>
                    <a:pt x="4466793" y="1886254"/>
                  </a:lnTo>
                  <a:lnTo>
                    <a:pt x="4512462" y="1872742"/>
                  </a:lnTo>
                  <a:lnTo>
                    <a:pt x="4556468" y="1857248"/>
                  </a:lnTo>
                  <a:lnTo>
                    <a:pt x="4598733" y="1839810"/>
                  </a:lnTo>
                  <a:lnTo>
                    <a:pt x="4639145" y="1820456"/>
                  </a:lnTo>
                  <a:lnTo>
                    <a:pt x="4677613" y="1799196"/>
                  </a:lnTo>
                  <a:lnTo>
                    <a:pt x="4714062" y="1776082"/>
                  </a:lnTo>
                  <a:lnTo>
                    <a:pt x="4748390" y="1751126"/>
                  </a:lnTo>
                  <a:lnTo>
                    <a:pt x="4780496" y="1724355"/>
                  </a:lnTo>
                  <a:lnTo>
                    <a:pt x="4810290" y="1695805"/>
                  </a:lnTo>
                  <a:lnTo>
                    <a:pt x="4837696" y="1665503"/>
                  </a:lnTo>
                  <a:lnTo>
                    <a:pt x="4862601" y="1633461"/>
                  </a:lnTo>
                  <a:lnTo>
                    <a:pt x="4884928" y="1599730"/>
                  </a:lnTo>
                  <a:lnTo>
                    <a:pt x="4904575" y="1564322"/>
                  </a:lnTo>
                  <a:lnTo>
                    <a:pt x="4921453" y="1527276"/>
                  </a:lnTo>
                  <a:lnTo>
                    <a:pt x="4935474" y="1488605"/>
                  </a:lnTo>
                  <a:lnTo>
                    <a:pt x="4946535" y="1448346"/>
                  </a:lnTo>
                  <a:lnTo>
                    <a:pt x="4954549" y="1406512"/>
                  </a:lnTo>
                  <a:lnTo>
                    <a:pt x="4959426" y="1363154"/>
                  </a:lnTo>
                  <a:lnTo>
                    <a:pt x="4961077" y="1318285"/>
                  </a:lnTo>
                  <a:lnTo>
                    <a:pt x="4961077" y="1313014"/>
                  </a:lnTo>
                  <a:close/>
                </a:path>
                <a:path w="8522969" h="1924685">
                  <a:moveTo>
                    <a:pt x="6585064" y="1313014"/>
                  </a:moveTo>
                  <a:lnTo>
                    <a:pt x="6583273" y="1264678"/>
                  </a:lnTo>
                  <a:lnTo>
                    <a:pt x="6577927" y="1219098"/>
                  </a:lnTo>
                  <a:lnTo>
                    <a:pt x="6569113" y="1176159"/>
                  </a:lnTo>
                  <a:lnTo>
                    <a:pt x="6556870" y="1135748"/>
                  </a:lnTo>
                  <a:lnTo>
                    <a:pt x="6541300" y="1097775"/>
                  </a:lnTo>
                  <a:lnTo>
                    <a:pt x="6522466" y="1062126"/>
                  </a:lnTo>
                  <a:lnTo>
                    <a:pt x="6500419" y="1028700"/>
                  </a:lnTo>
                  <a:lnTo>
                    <a:pt x="6475235" y="997369"/>
                  </a:lnTo>
                  <a:lnTo>
                    <a:pt x="6446990" y="968057"/>
                  </a:lnTo>
                  <a:lnTo>
                    <a:pt x="6415748" y="940625"/>
                  </a:lnTo>
                  <a:lnTo>
                    <a:pt x="6381572" y="914996"/>
                  </a:lnTo>
                  <a:lnTo>
                    <a:pt x="6344552" y="891044"/>
                  </a:lnTo>
                  <a:lnTo>
                    <a:pt x="6304724" y="868667"/>
                  </a:lnTo>
                  <a:lnTo>
                    <a:pt x="6262192" y="847750"/>
                  </a:lnTo>
                  <a:lnTo>
                    <a:pt x="6217005" y="828205"/>
                  </a:lnTo>
                  <a:lnTo>
                    <a:pt x="6169228" y="809917"/>
                  </a:lnTo>
                  <a:lnTo>
                    <a:pt x="6118949" y="792772"/>
                  </a:lnTo>
                  <a:lnTo>
                    <a:pt x="6066206" y="776681"/>
                  </a:lnTo>
                  <a:lnTo>
                    <a:pt x="6011100" y="761504"/>
                  </a:lnTo>
                  <a:lnTo>
                    <a:pt x="5953684" y="747166"/>
                  </a:lnTo>
                  <a:lnTo>
                    <a:pt x="5894032" y="733552"/>
                  </a:lnTo>
                  <a:lnTo>
                    <a:pt x="5805309" y="712495"/>
                  </a:lnTo>
                  <a:lnTo>
                    <a:pt x="5733466" y="692619"/>
                  </a:lnTo>
                  <a:lnTo>
                    <a:pt x="5676951" y="673112"/>
                  </a:lnTo>
                  <a:lnTo>
                    <a:pt x="5634215" y="653161"/>
                  </a:lnTo>
                  <a:lnTo>
                    <a:pt x="5583796" y="608723"/>
                  </a:lnTo>
                  <a:lnTo>
                    <a:pt x="5569763" y="552843"/>
                  </a:lnTo>
                  <a:lnTo>
                    <a:pt x="5569763" y="547522"/>
                  </a:lnTo>
                  <a:lnTo>
                    <a:pt x="5577116" y="508546"/>
                  </a:lnTo>
                  <a:lnTo>
                    <a:pt x="5599277" y="475576"/>
                  </a:lnTo>
                  <a:lnTo>
                    <a:pt x="5636349" y="450126"/>
                  </a:lnTo>
                  <a:lnTo>
                    <a:pt x="5688495" y="433743"/>
                  </a:lnTo>
                  <a:lnTo>
                    <a:pt x="5755805" y="427939"/>
                  </a:lnTo>
                  <a:lnTo>
                    <a:pt x="5801258" y="429450"/>
                  </a:lnTo>
                  <a:lnTo>
                    <a:pt x="5847588" y="433997"/>
                  </a:lnTo>
                  <a:lnTo>
                    <a:pt x="5894641" y="441579"/>
                  </a:lnTo>
                  <a:lnTo>
                    <a:pt x="5942241" y="452183"/>
                  </a:lnTo>
                  <a:lnTo>
                    <a:pt x="5990221" y="465823"/>
                  </a:lnTo>
                  <a:lnTo>
                    <a:pt x="6038418" y="482498"/>
                  </a:lnTo>
                  <a:lnTo>
                    <a:pt x="6086665" y="502196"/>
                  </a:lnTo>
                  <a:lnTo>
                    <a:pt x="6134786" y="524916"/>
                  </a:lnTo>
                  <a:lnTo>
                    <a:pt x="6182626" y="550684"/>
                  </a:lnTo>
                  <a:lnTo>
                    <a:pt x="6230010" y="579462"/>
                  </a:lnTo>
                  <a:lnTo>
                    <a:pt x="6276772" y="611289"/>
                  </a:lnTo>
                  <a:lnTo>
                    <a:pt x="6534594" y="247180"/>
                  </a:lnTo>
                  <a:lnTo>
                    <a:pt x="6496177" y="217690"/>
                  </a:lnTo>
                  <a:lnTo>
                    <a:pt x="6456667" y="190004"/>
                  </a:lnTo>
                  <a:lnTo>
                    <a:pt x="6416040" y="164160"/>
                  </a:lnTo>
                  <a:lnTo>
                    <a:pt x="6374231" y="140157"/>
                  </a:lnTo>
                  <a:lnTo>
                    <a:pt x="6331242" y="118008"/>
                  </a:lnTo>
                  <a:lnTo>
                    <a:pt x="6287008" y="97726"/>
                  </a:lnTo>
                  <a:lnTo>
                    <a:pt x="6241504" y="79311"/>
                  </a:lnTo>
                  <a:lnTo>
                    <a:pt x="6194704" y="62788"/>
                  </a:lnTo>
                  <a:lnTo>
                    <a:pt x="6146558" y="48171"/>
                  </a:lnTo>
                  <a:lnTo>
                    <a:pt x="6097041" y="35458"/>
                  </a:lnTo>
                  <a:lnTo>
                    <a:pt x="6046114" y="24676"/>
                  </a:lnTo>
                  <a:lnTo>
                    <a:pt x="5993739" y="15824"/>
                  </a:lnTo>
                  <a:lnTo>
                    <a:pt x="5939891" y="8928"/>
                  </a:lnTo>
                  <a:lnTo>
                    <a:pt x="5884519" y="3975"/>
                  </a:lnTo>
                  <a:lnTo>
                    <a:pt x="5827598" y="1003"/>
                  </a:lnTo>
                  <a:lnTo>
                    <a:pt x="5769089" y="0"/>
                  </a:lnTo>
                  <a:lnTo>
                    <a:pt x="5711837" y="1409"/>
                  </a:lnTo>
                  <a:lnTo>
                    <a:pt x="5656605" y="5575"/>
                  </a:lnTo>
                  <a:lnTo>
                    <a:pt x="5603418" y="12420"/>
                  </a:lnTo>
                  <a:lnTo>
                    <a:pt x="5552338" y="21856"/>
                  </a:lnTo>
                  <a:lnTo>
                    <a:pt x="5503418" y="33845"/>
                  </a:lnTo>
                  <a:lnTo>
                    <a:pt x="5456707" y="48272"/>
                  </a:lnTo>
                  <a:lnTo>
                    <a:pt x="5412257" y="65087"/>
                  </a:lnTo>
                  <a:lnTo>
                    <a:pt x="5370119" y="84188"/>
                  </a:lnTo>
                  <a:lnTo>
                    <a:pt x="5330329" y="105524"/>
                  </a:lnTo>
                  <a:lnTo>
                    <a:pt x="5292941" y="129019"/>
                  </a:lnTo>
                  <a:lnTo>
                    <a:pt x="5258028" y="154571"/>
                  </a:lnTo>
                  <a:lnTo>
                    <a:pt x="5225605" y="182130"/>
                  </a:lnTo>
                  <a:lnTo>
                    <a:pt x="5195748" y="211607"/>
                  </a:lnTo>
                  <a:lnTo>
                    <a:pt x="5168506" y="242925"/>
                  </a:lnTo>
                  <a:lnTo>
                    <a:pt x="5143906" y="276021"/>
                  </a:lnTo>
                  <a:lnTo>
                    <a:pt x="5122024" y="310807"/>
                  </a:lnTo>
                  <a:lnTo>
                    <a:pt x="5102885" y="347218"/>
                  </a:lnTo>
                  <a:lnTo>
                    <a:pt x="5086566" y="385165"/>
                  </a:lnTo>
                  <a:lnTo>
                    <a:pt x="5073091" y="424573"/>
                  </a:lnTo>
                  <a:lnTo>
                    <a:pt x="5062537" y="465378"/>
                  </a:lnTo>
                  <a:lnTo>
                    <a:pt x="5054930" y="507492"/>
                  </a:lnTo>
                  <a:lnTo>
                    <a:pt x="5050320" y="550849"/>
                  </a:lnTo>
                  <a:lnTo>
                    <a:pt x="5048783" y="595363"/>
                  </a:lnTo>
                  <a:lnTo>
                    <a:pt x="5048783" y="600684"/>
                  </a:lnTo>
                  <a:lnTo>
                    <a:pt x="5050650" y="650875"/>
                  </a:lnTo>
                  <a:lnTo>
                    <a:pt x="5056200" y="697865"/>
                  </a:lnTo>
                  <a:lnTo>
                    <a:pt x="5065293" y="741819"/>
                  </a:lnTo>
                  <a:lnTo>
                    <a:pt x="5077803" y="782866"/>
                  </a:lnTo>
                  <a:lnTo>
                    <a:pt x="5093614" y="821131"/>
                  </a:lnTo>
                  <a:lnTo>
                    <a:pt x="5112626" y="856767"/>
                  </a:lnTo>
                  <a:lnTo>
                    <a:pt x="5134686" y="889914"/>
                  </a:lnTo>
                  <a:lnTo>
                    <a:pt x="5159692" y="920711"/>
                  </a:lnTo>
                  <a:lnTo>
                    <a:pt x="5187505" y="949286"/>
                  </a:lnTo>
                  <a:lnTo>
                    <a:pt x="5218023" y="975791"/>
                  </a:lnTo>
                  <a:lnTo>
                    <a:pt x="5251120" y="1000366"/>
                  </a:lnTo>
                  <a:lnTo>
                    <a:pt x="5286680" y="1023137"/>
                  </a:lnTo>
                  <a:lnTo>
                    <a:pt x="5324564" y="1044244"/>
                  </a:lnTo>
                  <a:lnTo>
                    <a:pt x="5364658" y="1063853"/>
                  </a:lnTo>
                  <a:lnTo>
                    <a:pt x="5406847" y="1082078"/>
                  </a:lnTo>
                  <a:lnTo>
                    <a:pt x="5451005" y="1099058"/>
                  </a:lnTo>
                  <a:lnTo>
                    <a:pt x="5497017" y="1114933"/>
                  </a:lnTo>
                  <a:lnTo>
                    <a:pt x="5544744" y="1129868"/>
                  </a:lnTo>
                  <a:lnTo>
                    <a:pt x="5594083" y="1143965"/>
                  </a:lnTo>
                  <a:lnTo>
                    <a:pt x="5644908" y="1157389"/>
                  </a:lnTo>
                  <a:lnTo>
                    <a:pt x="5697093" y="1170266"/>
                  </a:lnTo>
                  <a:lnTo>
                    <a:pt x="5750534" y="1182751"/>
                  </a:lnTo>
                  <a:lnTo>
                    <a:pt x="5837364" y="1204785"/>
                  </a:lnTo>
                  <a:lnTo>
                    <a:pt x="5907583" y="1225562"/>
                  </a:lnTo>
                  <a:lnTo>
                    <a:pt x="5962713" y="1245768"/>
                  </a:lnTo>
                  <a:lnTo>
                    <a:pt x="6004331" y="1266139"/>
                  </a:lnTo>
                  <a:lnTo>
                    <a:pt x="6053252" y="1310208"/>
                  </a:lnTo>
                  <a:lnTo>
                    <a:pt x="6066777" y="1363510"/>
                  </a:lnTo>
                  <a:lnTo>
                    <a:pt x="6066777" y="1368818"/>
                  </a:lnTo>
                  <a:lnTo>
                    <a:pt x="6042266" y="1437347"/>
                  </a:lnTo>
                  <a:lnTo>
                    <a:pt x="6011964" y="1462532"/>
                  </a:lnTo>
                  <a:lnTo>
                    <a:pt x="5969914" y="1481061"/>
                  </a:lnTo>
                  <a:lnTo>
                    <a:pt x="5916346" y="1492504"/>
                  </a:lnTo>
                  <a:lnTo>
                    <a:pt x="5851474" y="1496415"/>
                  </a:lnTo>
                  <a:lnTo>
                    <a:pt x="5802046" y="1495056"/>
                  </a:lnTo>
                  <a:lnTo>
                    <a:pt x="5753074" y="1490980"/>
                  </a:lnTo>
                  <a:lnTo>
                    <a:pt x="5704598" y="1484198"/>
                  </a:lnTo>
                  <a:lnTo>
                    <a:pt x="5656618" y="1474749"/>
                  </a:lnTo>
                  <a:lnTo>
                    <a:pt x="5609133" y="1462659"/>
                  </a:lnTo>
                  <a:lnTo>
                    <a:pt x="5562155" y="1447939"/>
                  </a:lnTo>
                  <a:lnTo>
                    <a:pt x="5515699" y="1430604"/>
                  </a:lnTo>
                  <a:lnTo>
                    <a:pt x="5469763" y="1410690"/>
                  </a:lnTo>
                  <a:lnTo>
                    <a:pt x="5424348" y="1388224"/>
                  </a:lnTo>
                  <a:lnTo>
                    <a:pt x="5379478" y="1363205"/>
                  </a:lnTo>
                  <a:lnTo>
                    <a:pt x="5335155" y="1335671"/>
                  </a:lnTo>
                  <a:lnTo>
                    <a:pt x="5291379" y="1305648"/>
                  </a:lnTo>
                  <a:lnTo>
                    <a:pt x="5248173" y="1273136"/>
                  </a:lnTo>
                  <a:lnTo>
                    <a:pt x="4961115" y="1615998"/>
                  </a:lnTo>
                  <a:lnTo>
                    <a:pt x="4999977" y="1649171"/>
                  </a:lnTo>
                  <a:lnTo>
                    <a:pt x="5039499" y="1680476"/>
                  </a:lnTo>
                  <a:lnTo>
                    <a:pt x="5079708" y="1709902"/>
                  </a:lnTo>
                  <a:lnTo>
                    <a:pt x="5120627" y="1737436"/>
                  </a:lnTo>
                  <a:lnTo>
                    <a:pt x="5162308" y="1763102"/>
                  </a:lnTo>
                  <a:lnTo>
                    <a:pt x="5204777" y="1786890"/>
                  </a:lnTo>
                  <a:lnTo>
                    <a:pt x="5248059" y="1808784"/>
                  </a:lnTo>
                  <a:lnTo>
                    <a:pt x="5292191" y="1828787"/>
                  </a:lnTo>
                  <a:lnTo>
                    <a:pt x="5337200" y="1846897"/>
                  </a:lnTo>
                  <a:lnTo>
                    <a:pt x="5383123" y="1863115"/>
                  </a:lnTo>
                  <a:lnTo>
                    <a:pt x="5429986" y="1877428"/>
                  </a:lnTo>
                  <a:lnTo>
                    <a:pt x="5477815" y="1889848"/>
                  </a:lnTo>
                  <a:lnTo>
                    <a:pt x="5526659" y="1900364"/>
                  </a:lnTo>
                  <a:lnTo>
                    <a:pt x="5576532" y="1908975"/>
                  </a:lnTo>
                  <a:lnTo>
                    <a:pt x="5627484" y="1915680"/>
                  </a:lnTo>
                  <a:lnTo>
                    <a:pt x="5679529" y="1920468"/>
                  </a:lnTo>
                  <a:lnTo>
                    <a:pt x="5732716" y="1923338"/>
                  </a:lnTo>
                  <a:lnTo>
                    <a:pt x="5787047" y="1924304"/>
                  </a:lnTo>
                  <a:lnTo>
                    <a:pt x="5840742" y="1923224"/>
                  </a:lnTo>
                  <a:lnTo>
                    <a:pt x="5893333" y="1919998"/>
                  </a:lnTo>
                  <a:lnTo>
                    <a:pt x="5944730" y="1914664"/>
                  </a:lnTo>
                  <a:lnTo>
                    <a:pt x="5994832" y="1907247"/>
                  </a:lnTo>
                  <a:lnTo>
                    <a:pt x="6043549" y="1897761"/>
                  </a:lnTo>
                  <a:lnTo>
                    <a:pt x="6090780" y="1886254"/>
                  </a:lnTo>
                  <a:lnTo>
                    <a:pt x="6136462" y="1872742"/>
                  </a:lnTo>
                  <a:lnTo>
                    <a:pt x="6180467" y="1857248"/>
                  </a:lnTo>
                  <a:lnTo>
                    <a:pt x="6222733" y="1839810"/>
                  </a:lnTo>
                  <a:lnTo>
                    <a:pt x="6263144" y="1820456"/>
                  </a:lnTo>
                  <a:lnTo>
                    <a:pt x="6301613" y="1799196"/>
                  </a:lnTo>
                  <a:lnTo>
                    <a:pt x="6338062" y="1776082"/>
                  </a:lnTo>
                  <a:lnTo>
                    <a:pt x="6372377" y="1751126"/>
                  </a:lnTo>
                  <a:lnTo>
                    <a:pt x="6404496" y="1724355"/>
                  </a:lnTo>
                  <a:lnTo>
                    <a:pt x="6434290" y="1695805"/>
                  </a:lnTo>
                  <a:lnTo>
                    <a:pt x="6461696" y="1665503"/>
                  </a:lnTo>
                  <a:lnTo>
                    <a:pt x="6486601" y="1633461"/>
                  </a:lnTo>
                  <a:lnTo>
                    <a:pt x="6508928" y="1599730"/>
                  </a:lnTo>
                  <a:lnTo>
                    <a:pt x="6528575" y="1564322"/>
                  </a:lnTo>
                  <a:lnTo>
                    <a:pt x="6545453" y="1527276"/>
                  </a:lnTo>
                  <a:lnTo>
                    <a:pt x="6559461" y="1488605"/>
                  </a:lnTo>
                  <a:lnTo>
                    <a:pt x="6570535" y="1448346"/>
                  </a:lnTo>
                  <a:lnTo>
                    <a:pt x="6578549" y="1406512"/>
                  </a:lnTo>
                  <a:lnTo>
                    <a:pt x="6583426" y="1363154"/>
                  </a:lnTo>
                  <a:lnTo>
                    <a:pt x="6585064" y="1318285"/>
                  </a:lnTo>
                  <a:lnTo>
                    <a:pt x="6585064" y="1313014"/>
                  </a:lnTo>
                  <a:close/>
                </a:path>
                <a:path w="8522969" h="1924685">
                  <a:moveTo>
                    <a:pt x="8522652" y="1892427"/>
                  </a:moveTo>
                  <a:lnTo>
                    <a:pt x="8381124" y="1557540"/>
                  </a:lnTo>
                  <a:lnTo>
                    <a:pt x="8211502" y="1156208"/>
                  </a:lnTo>
                  <a:lnTo>
                    <a:pt x="7989862" y="631723"/>
                  </a:lnTo>
                  <a:lnTo>
                    <a:pt x="7730731" y="18580"/>
                  </a:lnTo>
                  <a:lnTo>
                    <a:pt x="7682458" y="18580"/>
                  </a:lnTo>
                  <a:lnTo>
                    <a:pt x="7682458" y="1156208"/>
                  </a:lnTo>
                  <a:lnTo>
                    <a:pt x="7250506" y="1156208"/>
                  </a:lnTo>
                  <a:lnTo>
                    <a:pt x="7477341" y="631723"/>
                  </a:lnTo>
                  <a:lnTo>
                    <a:pt x="7682458" y="1156208"/>
                  </a:lnTo>
                  <a:lnTo>
                    <a:pt x="7682458" y="18580"/>
                  </a:lnTo>
                  <a:lnTo>
                    <a:pt x="7233704" y="18580"/>
                  </a:lnTo>
                  <a:lnTo>
                    <a:pt x="6444183" y="1892427"/>
                  </a:lnTo>
                  <a:lnTo>
                    <a:pt x="6983717" y="1892427"/>
                  </a:lnTo>
                  <a:lnTo>
                    <a:pt x="7116762" y="1557540"/>
                  </a:lnTo>
                  <a:lnTo>
                    <a:pt x="7837017" y="1557540"/>
                  </a:lnTo>
                  <a:lnTo>
                    <a:pt x="7969821" y="1892427"/>
                  </a:lnTo>
                  <a:lnTo>
                    <a:pt x="8522652" y="1892427"/>
                  </a:lnTo>
                  <a:close/>
                </a:path>
              </a:pathLst>
            </a:custGeom>
            <a:solidFill>
              <a:srgbClr val="19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3A015EA6-26B7-E2FC-4E8B-0DF9143FBDC5}"/>
                </a:ext>
              </a:extLst>
            </p:cNvPr>
            <p:cNvSpPr/>
            <p:nvPr/>
          </p:nvSpPr>
          <p:spPr>
            <a:xfrm>
              <a:off x="6252603" y="4503248"/>
              <a:ext cx="707390" cy="870585"/>
            </a:xfrm>
            <a:custGeom>
              <a:avLst/>
              <a:gdLst/>
              <a:ahLst/>
              <a:cxnLst/>
              <a:rect l="l" t="t" r="r" b="b"/>
              <a:pathLst>
                <a:path w="707390" h="870585">
                  <a:moveTo>
                    <a:pt x="427228" y="161315"/>
                  </a:moveTo>
                  <a:lnTo>
                    <a:pt x="363474" y="0"/>
                  </a:lnTo>
                  <a:lnTo>
                    <a:pt x="296075" y="161315"/>
                  </a:lnTo>
                  <a:lnTo>
                    <a:pt x="427228" y="161315"/>
                  </a:lnTo>
                  <a:close/>
                </a:path>
                <a:path w="707390" h="870585">
                  <a:moveTo>
                    <a:pt x="547370" y="465340"/>
                  </a:moveTo>
                  <a:lnTo>
                    <a:pt x="486664" y="311721"/>
                  </a:lnTo>
                  <a:lnTo>
                    <a:pt x="233222" y="311721"/>
                  </a:lnTo>
                  <a:lnTo>
                    <a:pt x="169037" y="465340"/>
                  </a:lnTo>
                  <a:lnTo>
                    <a:pt x="547370" y="465340"/>
                  </a:lnTo>
                  <a:close/>
                </a:path>
                <a:path w="707390" h="870585">
                  <a:moveTo>
                    <a:pt x="707263" y="869962"/>
                  </a:moveTo>
                  <a:lnTo>
                    <a:pt x="592455" y="579437"/>
                  </a:lnTo>
                  <a:lnTo>
                    <a:pt x="121361" y="579437"/>
                  </a:lnTo>
                  <a:lnTo>
                    <a:pt x="0" y="869899"/>
                  </a:lnTo>
                  <a:lnTo>
                    <a:pt x="707263" y="869962"/>
                  </a:lnTo>
                  <a:close/>
                </a:path>
              </a:pathLst>
            </a:custGeom>
            <a:solidFill>
              <a:srgbClr val="F26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0">
            <a:extLst>
              <a:ext uri="{FF2B5EF4-FFF2-40B4-BE49-F238E27FC236}">
                <a16:creationId xmlns:a16="http://schemas.microsoft.com/office/drawing/2014/main" id="{9C28F62E-83F5-E364-8E80-FA1846926711}"/>
              </a:ext>
            </a:extLst>
          </p:cNvPr>
          <p:cNvGrpSpPr/>
          <p:nvPr userDrawn="1"/>
        </p:nvGrpSpPr>
        <p:grpSpPr>
          <a:xfrm>
            <a:off x="427" y="0"/>
            <a:ext cx="924540" cy="2075883"/>
            <a:chOff x="-2" y="0"/>
            <a:chExt cx="1524635" cy="342328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3B6802FB-C984-12D2-8ED8-839C880162F0}"/>
                </a:ext>
              </a:extLst>
            </p:cNvPr>
            <p:cNvSpPr/>
            <p:nvPr/>
          </p:nvSpPr>
          <p:spPr>
            <a:xfrm>
              <a:off x="-2" y="0"/>
              <a:ext cx="1524635" cy="3423285"/>
            </a:xfrm>
            <a:custGeom>
              <a:avLst/>
              <a:gdLst/>
              <a:ahLst/>
              <a:cxnLst/>
              <a:rect l="l" t="t" r="r" b="b"/>
              <a:pathLst>
                <a:path w="1524635" h="3423285">
                  <a:moveTo>
                    <a:pt x="1524016" y="0"/>
                  </a:moveTo>
                  <a:lnTo>
                    <a:pt x="984294" y="0"/>
                  </a:lnTo>
                  <a:lnTo>
                    <a:pt x="0" y="2210759"/>
                  </a:lnTo>
                  <a:lnTo>
                    <a:pt x="0" y="3422984"/>
                  </a:lnTo>
                  <a:lnTo>
                    <a:pt x="1524016" y="0"/>
                  </a:lnTo>
                  <a:close/>
                </a:path>
              </a:pathLst>
            </a:custGeom>
            <a:solidFill>
              <a:srgbClr val="F26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6C943FDB-DA45-79D4-7AAA-321A14DFE28B}"/>
                </a:ext>
              </a:extLst>
            </p:cNvPr>
            <p:cNvSpPr/>
            <p:nvPr/>
          </p:nvSpPr>
          <p:spPr>
            <a:xfrm>
              <a:off x="0" y="0"/>
              <a:ext cx="608330" cy="1365250"/>
            </a:xfrm>
            <a:custGeom>
              <a:avLst/>
              <a:gdLst/>
              <a:ahLst/>
              <a:cxnLst/>
              <a:rect l="l" t="t" r="r" b="b"/>
              <a:pathLst>
                <a:path w="608330" h="1365250">
                  <a:moveTo>
                    <a:pt x="607793" y="0"/>
                  </a:moveTo>
                  <a:lnTo>
                    <a:pt x="0" y="0"/>
                  </a:lnTo>
                  <a:lnTo>
                    <a:pt x="0" y="1365131"/>
                  </a:lnTo>
                  <a:lnTo>
                    <a:pt x="607793" y="0"/>
                  </a:lnTo>
                  <a:close/>
                </a:path>
              </a:pathLst>
            </a:custGeom>
            <a:solidFill>
              <a:srgbClr val="193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E8263-8FA8-64D9-1C39-A95EAA23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D7B1-6D1D-F7CE-A5E3-F24D6762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589" y="1622687"/>
            <a:ext cx="10515600" cy="455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8C0C-FCFC-2AAD-E295-F9CD61AA1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8494-834A-46C3-85E1-BF3887A26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3" r:id="rId3"/>
    <p:sldLayoutId id="2147483688" r:id="rId4"/>
    <p:sldLayoutId id="2147483691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AC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D9454C92-8841-A898-388B-C6274F6D9D57}"/>
              </a:ext>
            </a:extLst>
          </p:cNvPr>
          <p:cNvSpPr/>
          <p:nvPr userDrawn="1"/>
        </p:nvSpPr>
        <p:spPr>
          <a:xfrm>
            <a:off x="0" y="0"/>
            <a:ext cx="6297731" cy="6857615"/>
          </a:xfrm>
          <a:custGeom>
            <a:avLst/>
            <a:gdLst/>
            <a:ahLst/>
            <a:cxnLst/>
            <a:rect l="l" t="t" r="r" b="b"/>
            <a:pathLst>
              <a:path w="10385425" h="11308715">
                <a:moveTo>
                  <a:pt x="10385170" y="0"/>
                </a:moveTo>
                <a:lnTo>
                  <a:pt x="0" y="0"/>
                </a:lnTo>
                <a:lnTo>
                  <a:pt x="0" y="11308556"/>
                </a:lnTo>
                <a:lnTo>
                  <a:pt x="5542449" y="11308556"/>
                </a:lnTo>
                <a:lnTo>
                  <a:pt x="10385170" y="0"/>
                </a:lnTo>
                <a:close/>
              </a:path>
            </a:pathLst>
          </a:custGeom>
          <a:solidFill>
            <a:srgbClr val="00B0A8"/>
          </a:solidFill>
        </p:spPr>
        <p:txBody>
          <a:bodyPr wrap="square" lIns="0" tIns="0" rIns="0" bIns="0" rtlCol="0"/>
          <a:lstStyle/>
          <a:p>
            <a:endParaRPr>
              <a:solidFill>
                <a:srgbClr val="004E49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5B0F97-6363-B05A-1F38-E6FAD2963B88}"/>
              </a:ext>
            </a:extLst>
          </p:cNvPr>
          <p:cNvGrpSpPr/>
          <p:nvPr userDrawn="1"/>
        </p:nvGrpSpPr>
        <p:grpSpPr>
          <a:xfrm>
            <a:off x="9562145" y="6067513"/>
            <a:ext cx="2057400" cy="621792"/>
            <a:chOff x="5684939" y="4331468"/>
            <a:chExt cx="8734526" cy="2645968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9B455DB4-7D56-85D5-B6AD-6A976438D392}"/>
                </a:ext>
              </a:extLst>
            </p:cNvPr>
            <p:cNvSpPr/>
            <p:nvPr/>
          </p:nvSpPr>
          <p:spPr>
            <a:xfrm>
              <a:off x="5684939" y="6442220"/>
              <a:ext cx="890269" cy="534670"/>
            </a:xfrm>
            <a:custGeom>
              <a:avLst/>
              <a:gdLst/>
              <a:ahLst/>
              <a:cxnLst/>
              <a:rect l="l" t="t" r="r" b="b"/>
              <a:pathLst>
                <a:path w="890270" h="534670">
                  <a:moveTo>
                    <a:pt x="495642" y="77762"/>
                  </a:moveTo>
                  <a:lnTo>
                    <a:pt x="459473" y="45935"/>
                  </a:lnTo>
                  <a:lnTo>
                    <a:pt x="415290" y="21386"/>
                  </a:lnTo>
                  <a:lnTo>
                    <a:pt x="362750" y="5588"/>
                  </a:lnTo>
                  <a:lnTo>
                    <a:pt x="301498" y="0"/>
                  </a:lnTo>
                  <a:lnTo>
                    <a:pt x="254469" y="3822"/>
                  </a:lnTo>
                  <a:lnTo>
                    <a:pt x="211556" y="14998"/>
                  </a:lnTo>
                  <a:lnTo>
                    <a:pt x="173761" y="33134"/>
                  </a:lnTo>
                  <a:lnTo>
                    <a:pt x="142062" y="57785"/>
                  </a:lnTo>
                  <a:lnTo>
                    <a:pt x="109664" y="105117"/>
                  </a:lnTo>
                  <a:lnTo>
                    <a:pt x="98234" y="162991"/>
                  </a:lnTo>
                  <a:lnTo>
                    <a:pt x="108115" y="210566"/>
                  </a:lnTo>
                  <a:lnTo>
                    <a:pt x="135915" y="247611"/>
                  </a:lnTo>
                  <a:lnTo>
                    <a:pt x="178879" y="277152"/>
                  </a:lnTo>
                  <a:lnTo>
                    <a:pt x="234238" y="302260"/>
                  </a:lnTo>
                  <a:lnTo>
                    <a:pt x="281343" y="322351"/>
                  </a:lnTo>
                  <a:lnTo>
                    <a:pt x="311315" y="340702"/>
                  </a:lnTo>
                  <a:lnTo>
                    <a:pt x="327113" y="359460"/>
                  </a:lnTo>
                  <a:lnTo>
                    <a:pt x="331724" y="380796"/>
                  </a:lnTo>
                  <a:lnTo>
                    <a:pt x="324065" y="410146"/>
                  </a:lnTo>
                  <a:lnTo>
                    <a:pt x="302818" y="432841"/>
                  </a:lnTo>
                  <a:lnTo>
                    <a:pt x="270522" y="447471"/>
                  </a:lnTo>
                  <a:lnTo>
                    <a:pt x="229704" y="452666"/>
                  </a:lnTo>
                  <a:lnTo>
                    <a:pt x="182156" y="447967"/>
                  </a:lnTo>
                  <a:lnTo>
                    <a:pt x="140627" y="434035"/>
                  </a:lnTo>
                  <a:lnTo>
                    <a:pt x="103784" y="411073"/>
                  </a:lnTo>
                  <a:lnTo>
                    <a:pt x="70269" y="379298"/>
                  </a:lnTo>
                  <a:lnTo>
                    <a:pt x="0" y="436333"/>
                  </a:lnTo>
                  <a:lnTo>
                    <a:pt x="32334" y="470611"/>
                  </a:lnTo>
                  <a:lnTo>
                    <a:pt x="71158" y="497713"/>
                  </a:lnTo>
                  <a:lnTo>
                    <a:pt x="116268" y="517372"/>
                  </a:lnTo>
                  <a:lnTo>
                    <a:pt x="167424" y="529348"/>
                  </a:lnTo>
                  <a:lnTo>
                    <a:pt x="224409" y="533400"/>
                  </a:lnTo>
                  <a:lnTo>
                    <a:pt x="270802" y="529564"/>
                  </a:lnTo>
                  <a:lnTo>
                    <a:pt x="313855" y="518299"/>
                  </a:lnTo>
                  <a:lnTo>
                    <a:pt x="352234" y="499948"/>
                  </a:lnTo>
                  <a:lnTo>
                    <a:pt x="384606" y="474853"/>
                  </a:lnTo>
                  <a:lnTo>
                    <a:pt x="418109" y="427278"/>
                  </a:lnTo>
                  <a:lnTo>
                    <a:pt x="430669" y="367449"/>
                  </a:lnTo>
                  <a:lnTo>
                    <a:pt x="421500" y="319443"/>
                  </a:lnTo>
                  <a:lnTo>
                    <a:pt x="395262" y="282257"/>
                  </a:lnTo>
                  <a:lnTo>
                    <a:pt x="353860" y="252857"/>
                  </a:lnTo>
                  <a:lnTo>
                    <a:pt x="299212" y="228180"/>
                  </a:lnTo>
                  <a:lnTo>
                    <a:pt x="250952" y="207975"/>
                  </a:lnTo>
                  <a:lnTo>
                    <a:pt x="219202" y="189928"/>
                  </a:lnTo>
                  <a:lnTo>
                    <a:pt x="201764" y="171183"/>
                  </a:lnTo>
                  <a:lnTo>
                    <a:pt x="196430" y="148882"/>
                  </a:lnTo>
                  <a:lnTo>
                    <a:pt x="203073" y="123558"/>
                  </a:lnTo>
                  <a:lnTo>
                    <a:pt x="222326" y="101752"/>
                  </a:lnTo>
                  <a:lnTo>
                    <a:pt x="253187" y="86487"/>
                  </a:lnTo>
                  <a:lnTo>
                    <a:pt x="294678" y="80721"/>
                  </a:lnTo>
                  <a:lnTo>
                    <a:pt x="333578" y="84569"/>
                  </a:lnTo>
                  <a:lnTo>
                    <a:pt x="368350" y="95910"/>
                  </a:lnTo>
                  <a:lnTo>
                    <a:pt x="400291" y="114477"/>
                  </a:lnTo>
                  <a:lnTo>
                    <a:pt x="430669" y="139992"/>
                  </a:lnTo>
                  <a:lnTo>
                    <a:pt x="495642" y="77762"/>
                  </a:lnTo>
                  <a:close/>
                </a:path>
                <a:path w="890270" h="534670">
                  <a:moveTo>
                    <a:pt x="889685" y="250405"/>
                  </a:moveTo>
                  <a:lnTo>
                    <a:pt x="883119" y="208546"/>
                  </a:lnTo>
                  <a:lnTo>
                    <a:pt x="882040" y="206705"/>
                  </a:lnTo>
                  <a:lnTo>
                    <a:pt x="863600" y="174942"/>
                  </a:lnTo>
                  <a:lnTo>
                    <a:pt x="831418" y="150190"/>
                  </a:lnTo>
                  <a:lnTo>
                    <a:pt x="786879" y="134899"/>
                  </a:lnTo>
                  <a:lnTo>
                    <a:pt x="730237" y="129667"/>
                  </a:lnTo>
                  <a:lnTo>
                    <a:pt x="690854" y="131521"/>
                  </a:lnTo>
                  <a:lnTo>
                    <a:pt x="654151" y="136779"/>
                  </a:lnTo>
                  <a:lnTo>
                    <a:pt x="619988" y="144945"/>
                  </a:lnTo>
                  <a:lnTo>
                    <a:pt x="588225" y="155562"/>
                  </a:lnTo>
                  <a:lnTo>
                    <a:pt x="603313" y="228168"/>
                  </a:lnTo>
                  <a:lnTo>
                    <a:pt x="628078" y="219519"/>
                  </a:lnTo>
                  <a:lnTo>
                    <a:pt x="654608" y="212725"/>
                  </a:lnTo>
                  <a:lnTo>
                    <a:pt x="682713" y="208292"/>
                  </a:lnTo>
                  <a:lnTo>
                    <a:pt x="712152" y="206705"/>
                  </a:lnTo>
                  <a:lnTo>
                    <a:pt x="752398" y="210858"/>
                  </a:lnTo>
                  <a:lnTo>
                    <a:pt x="779856" y="222719"/>
                  </a:lnTo>
                  <a:lnTo>
                    <a:pt x="795553" y="241388"/>
                  </a:lnTo>
                  <a:lnTo>
                    <a:pt x="800557" y="265976"/>
                  </a:lnTo>
                  <a:lnTo>
                    <a:pt x="800163" y="274713"/>
                  </a:lnTo>
                  <a:lnTo>
                    <a:pt x="799122" y="283095"/>
                  </a:lnTo>
                  <a:lnTo>
                    <a:pt x="797674" y="291071"/>
                  </a:lnTo>
                  <a:lnTo>
                    <a:pt x="796023" y="298564"/>
                  </a:lnTo>
                  <a:lnTo>
                    <a:pt x="793724" y="305219"/>
                  </a:lnTo>
                  <a:lnTo>
                    <a:pt x="780122" y="301612"/>
                  </a:lnTo>
                  <a:lnTo>
                    <a:pt x="780122" y="358571"/>
                  </a:lnTo>
                  <a:lnTo>
                    <a:pt x="756983" y="413131"/>
                  </a:lnTo>
                  <a:lnTo>
                    <a:pt x="728281" y="442747"/>
                  </a:lnTo>
                  <a:lnTo>
                    <a:pt x="692073" y="462495"/>
                  </a:lnTo>
                  <a:lnTo>
                    <a:pt x="651675" y="469684"/>
                  </a:lnTo>
                  <a:lnTo>
                    <a:pt x="624624" y="465836"/>
                  </a:lnTo>
                  <a:lnTo>
                    <a:pt x="604164" y="455041"/>
                  </a:lnTo>
                  <a:lnTo>
                    <a:pt x="591223" y="438429"/>
                  </a:lnTo>
                  <a:lnTo>
                    <a:pt x="586701" y="417106"/>
                  </a:lnTo>
                  <a:lnTo>
                    <a:pt x="587959" y="403644"/>
                  </a:lnTo>
                  <a:lnTo>
                    <a:pt x="606361" y="369697"/>
                  </a:lnTo>
                  <a:lnTo>
                    <a:pt x="659803" y="345503"/>
                  </a:lnTo>
                  <a:lnTo>
                    <a:pt x="683412" y="343738"/>
                  </a:lnTo>
                  <a:lnTo>
                    <a:pt x="710222" y="344906"/>
                  </a:lnTo>
                  <a:lnTo>
                    <a:pt x="735736" y="348081"/>
                  </a:lnTo>
                  <a:lnTo>
                    <a:pt x="759282" y="352806"/>
                  </a:lnTo>
                  <a:lnTo>
                    <a:pt x="780122" y="358571"/>
                  </a:lnTo>
                  <a:lnTo>
                    <a:pt x="780122" y="301612"/>
                  </a:lnTo>
                  <a:lnTo>
                    <a:pt x="765975" y="297840"/>
                  </a:lnTo>
                  <a:lnTo>
                    <a:pt x="736028" y="291706"/>
                  </a:lnTo>
                  <a:lnTo>
                    <a:pt x="703948" y="287515"/>
                  </a:lnTo>
                  <a:lnTo>
                    <a:pt x="669810" y="285965"/>
                  </a:lnTo>
                  <a:lnTo>
                    <a:pt x="628992" y="289090"/>
                  </a:lnTo>
                  <a:lnTo>
                    <a:pt x="559841" y="313143"/>
                  </a:lnTo>
                  <a:lnTo>
                    <a:pt x="517271" y="352552"/>
                  </a:lnTo>
                  <a:lnTo>
                    <a:pt x="497890" y="399516"/>
                  </a:lnTo>
                  <a:lnTo>
                    <a:pt x="495287" y="427431"/>
                  </a:lnTo>
                  <a:lnTo>
                    <a:pt x="504494" y="471309"/>
                  </a:lnTo>
                  <a:lnTo>
                    <a:pt x="529856" y="504952"/>
                  </a:lnTo>
                  <a:lnTo>
                    <a:pt x="567969" y="526516"/>
                  </a:lnTo>
                  <a:lnTo>
                    <a:pt x="615442" y="534111"/>
                  </a:lnTo>
                  <a:lnTo>
                    <a:pt x="653808" y="529945"/>
                  </a:lnTo>
                  <a:lnTo>
                    <a:pt x="688505" y="518007"/>
                  </a:lnTo>
                  <a:lnTo>
                    <a:pt x="719543" y="499135"/>
                  </a:lnTo>
                  <a:lnTo>
                    <a:pt x="746899" y="474129"/>
                  </a:lnTo>
                  <a:lnTo>
                    <a:pt x="733298" y="525983"/>
                  </a:lnTo>
                  <a:lnTo>
                    <a:pt x="821702" y="525983"/>
                  </a:lnTo>
                  <a:lnTo>
                    <a:pt x="835863" y="474129"/>
                  </a:lnTo>
                  <a:lnTo>
                    <a:pt x="837082" y="469684"/>
                  </a:lnTo>
                  <a:lnTo>
                    <a:pt x="871461" y="343738"/>
                  </a:lnTo>
                  <a:lnTo>
                    <a:pt x="881367" y="307454"/>
                  </a:lnTo>
                  <a:lnTo>
                    <a:pt x="881875" y="305219"/>
                  </a:lnTo>
                  <a:lnTo>
                    <a:pt x="884580" y="293116"/>
                  </a:lnTo>
                  <a:lnTo>
                    <a:pt x="887222" y="278917"/>
                  </a:lnTo>
                  <a:lnTo>
                    <a:pt x="889025" y="264731"/>
                  </a:lnTo>
                  <a:lnTo>
                    <a:pt x="889685" y="25040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BC0B372-9CE8-2077-C498-EDE628FAE688}"/>
                </a:ext>
              </a:extLst>
            </p:cNvPr>
            <p:cNvSpPr/>
            <p:nvPr/>
          </p:nvSpPr>
          <p:spPr>
            <a:xfrm>
              <a:off x="6629705" y="6423716"/>
              <a:ext cx="1074420" cy="553720"/>
            </a:xfrm>
            <a:custGeom>
              <a:avLst/>
              <a:gdLst/>
              <a:ahLst/>
              <a:cxnLst/>
              <a:rect l="l" t="t" r="r" b="b"/>
              <a:pathLst>
                <a:path w="1074420" h="553720">
                  <a:moveTo>
                    <a:pt x="345325" y="13296"/>
                  </a:moveTo>
                  <a:lnTo>
                    <a:pt x="329209" y="7785"/>
                  </a:lnTo>
                  <a:lnTo>
                    <a:pt x="310553" y="3606"/>
                  </a:lnTo>
                  <a:lnTo>
                    <a:pt x="289636" y="939"/>
                  </a:lnTo>
                  <a:lnTo>
                    <a:pt x="266750" y="0"/>
                  </a:lnTo>
                  <a:lnTo>
                    <a:pt x="235331" y="2374"/>
                  </a:lnTo>
                  <a:lnTo>
                    <a:pt x="181838" y="21564"/>
                  </a:lnTo>
                  <a:lnTo>
                    <a:pt x="145783" y="54876"/>
                  </a:lnTo>
                  <a:lnTo>
                    <a:pt x="122580" y="97878"/>
                  </a:lnTo>
                  <a:lnTo>
                    <a:pt x="106553" y="153339"/>
                  </a:lnTo>
                  <a:lnTo>
                    <a:pt x="56667" y="153339"/>
                  </a:lnTo>
                  <a:lnTo>
                    <a:pt x="35521" y="230378"/>
                  </a:lnTo>
                  <a:lnTo>
                    <a:pt x="86169" y="230378"/>
                  </a:lnTo>
                  <a:lnTo>
                    <a:pt x="0" y="544487"/>
                  </a:lnTo>
                  <a:lnTo>
                    <a:pt x="91465" y="544487"/>
                  </a:lnTo>
                  <a:lnTo>
                    <a:pt x="177571" y="230378"/>
                  </a:lnTo>
                  <a:lnTo>
                    <a:pt x="286372" y="230378"/>
                  </a:lnTo>
                  <a:lnTo>
                    <a:pt x="307505" y="153339"/>
                  </a:lnTo>
                  <a:lnTo>
                    <a:pt x="197192" y="153339"/>
                  </a:lnTo>
                  <a:lnTo>
                    <a:pt x="203263" y="131114"/>
                  </a:lnTo>
                  <a:lnTo>
                    <a:pt x="213334" y="106603"/>
                  </a:lnTo>
                  <a:lnTo>
                    <a:pt x="227647" y="89522"/>
                  </a:lnTo>
                  <a:lnTo>
                    <a:pt x="246202" y="79540"/>
                  </a:lnTo>
                  <a:lnTo>
                    <a:pt x="268998" y="76301"/>
                  </a:lnTo>
                  <a:lnTo>
                    <a:pt x="283159" y="77101"/>
                  </a:lnTo>
                  <a:lnTo>
                    <a:pt x="297243" y="79438"/>
                  </a:lnTo>
                  <a:lnTo>
                    <a:pt x="311188" y="83159"/>
                  </a:lnTo>
                  <a:lnTo>
                    <a:pt x="324891" y="88138"/>
                  </a:lnTo>
                  <a:lnTo>
                    <a:pt x="345325" y="13296"/>
                  </a:lnTo>
                  <a:close/>
                </a:path>
                <a:path w="1074420" h="553720">
                  <a:moveTo>
                    <a:pt x="700608" y="297053"/>
                  </a:moveTo>
                  <a:lnTo>
                    <a:pt x="693889" y="248539"/>
                  </a:lnTo>
                  <a:lnTo>
                    <a:pt x="679653" y="218528"/>
                  </a:lnTo>
                  <a:lnTo>
                    <a:pt x="674090" y="206794"/>
                  </a:lnTo>
                  <a:lnTo>
                    <a:pt x="641692" y="174117"/>
                  </a:lnTo>
                  <a:lnTo>
                    <a:pt x="613689" y="160718"/>
                  </a:lnTo>
                  <a:lnTo>
                    <a:pt x="613689" y="293370"/>
                  </a:lnTo>
                  <a:lnTo>
                    <a:pt x="613422" y="301396"/>
                  </a:lnTo>
                  <a:lnTo>
                    <a:pt x="612660" y="308737"/>
                  </a:lnTo>
                  <a:lnTo>
                    <a:pt x="611466" y="315239"/>
                  </a:lnTo>
                  <a:lnTo>
                    <a:pt x="609904" y="320763"/>
                  </a:lnTo>
                  <a:lnTo>
                    <a:pt x="402882" y="320763"/>
                  </a:lnTo>
                  <a:lnTo>
                    <a:pt x="419138" y="286131"/>
                  </a:lnTo>
                  <a:lnTo>
                    <a:pt x="461695" y="241020"/>
                  </a:lnTo>
                  <a:lnTo>
                    <a:pt x="508076" y="221221"/>
                  </a:lnTo>
                  <a:lnTo>
                    <a:pt x="534390" y="218528"/>
                  </a:lnTo>
                  <a:lnTo>
                    <a:pt x="570039" y="224497"/>
                  </a:lnTo>
                  <a:lnTo>
                    <a:pt x="594715" y="240665"/>
                  </a:lnTo>
                  <a:lnTo>
                    <a:pt x="609053" y="264477"/>
                  </a:lnTo>
                  <a:lnTo>
                    <a:pt x="613689" y="293370"/>
                  </a:lnTo>
                  <a:lnTo>
                    <a:pt x="613689" y="160718"/>
                  </a:lnTo>
                  <a:lnTo>
                    <a:pt x="597217" y="152831"/>
                  </a:lnTo>
                  <a:lnTo>
                    <a:pt x="541172" y="145211"/>
                  </a:lnTo>
                  <a:lnTo>
                    <a:pt x="494233" y="150012"/>
                  </a:lnTo>
                  <a:lnTo>
                    <a:pt x="451256" y="163537"/>
                  </a:lnTo>
                  <a:lnTo>
                    <a:pt x="412813" y="184569"/>
                  </a:lnTo>
                  <a:lnTo>
                    <a:pt x="379501" y="211836"/>
                  </a:lnTo>
                  <a:lnTo>
                    <a:pt x="348576" y="248793"/>
                  </a:lnTo>
                  <a:lnTo>
                    <a:pt x="325539" y="290677"/>
                  </a:lnTo>
                  <a:lnTo>
                    <a:pt x="311137" y="335749"/>
                  </a:lnTo>
                  <a:lnTo>
                    <a:pt x="306171" y="382270"/>
                  </a:lnTo>
                  <a:lnTo>
                    <a:pt x="311886" y="431457"/>
                  </a:lnTo>
                  <a:lnTo>
                    <a:pt x="328498" y="473367"/>
                  </a:lnTo>
                  <a:lnTo>
                    <a:pt x="355180" y="507263"/>
                  </a:lnTo>
                  <a:lnTo>
                    <a:pt x="391134" y="532384"/>
                  </a:lnTo>
                  <a:lnTo>
                    <a:pt x="435508" y="548005"/>
                  </a:lnTo>
                  <a:lnTo>
                    <a:pt x="487514" y="553377"/>
                  </a:lnTo>
                  <a:lnTo>
                    <a:pt x="535533" y="549198"/>
                  </a:lnTo>
                  <a:lnTo>
                    <a:pt x="576872" y="537730"/>
                  </a:lnTo>
                  <a:lnTo>
                    <a:pt x="612267" y="520560"/>
                  </a:lnTo>
                  <a:lnTo>
                    <a:pt x="642416" y="499287"/>
                  </a:lnTo>
                  <a:lnTo>
                    <a:pt x="627646" y="480060"/>
                  </a:lnTo>
                  <a:lnTo>
                    <a:pt x="598601" y="442264"/>
                  </a:lnTo>
                  <a:lnTo>
                    <a:pt x="573735" y="458800"/>
                  </a:lnTo>
                  <a:lnTo>
                    <a:pt x="549300" y="470611"/>
                  </a:lnTo>
                  <a:lnTo>
                    <a:pt x="524002" y="477697"/>
                  </a:lnTo>
                  <a:lnTo>
                    <a:pt x="496582" y="480060"/>
                  </a:lnTo>
                  <a:lnTo>
                    <a:pt x="451739" y="472770"/>
                  </a:lnTo>
                  <a:lnTo>
                    <a:pt x="419354" y="452272"/>
                  </a:lnTo>
                  <a:lnTo>
                    <a:pt x="399707" y="420662"/>
                  </a:lnTo>
                  <a:lnTo>
                    <a:pt x="393103" y="380022"/>
                  </a:lnTo>
                  <a:lnTo>
                    <a:pt x="683221" y="380022"/>
                  </a:lnTo>
                  <a:lnTo>
                    <a:pt x="690727" y="359664"/>
                  </a:lnTo>
                  <a:lnTo>
                    <a:pt x="696163" y="338810"/>
                  </a:lnTo>
                  <a:lnTo>
                    <a:pt x="699020" y="320763"/>
                  </a:lnTo>
                  <a:lnTo>
                    <a:pt x="699490" y="317817"/>
                  </a:lnTo>
                  <a:lnTo>
                    <a:pt x="700608" y="297053"/>
                  </a:lnTo>
                  <a:close/>
                </a:path>
                <a:path w="1074420" h="553720">
                  <a:moveTo>
                    <a:pt x="1074216" y="145923"/>
                  </a:moveTo>
                  <a:lnTo>
                    <a:pt x="1024343" y="150228"/>
                  </a:lnTo>
                  <a:lnTo>
                    <a:pt x="980541" y="168694"/>
                  </a:lnTo>
                  <a:lnTo>
                    <a:pt x="941832" y="199656"/>
                  </a:lnTo>
                  <a:lnTo>
                    <a:pt x="907237" y="241477"/>
                  </a:lnTo>
                  <a:lnTo>
                    <a:pt x="930681" y="153339"/>
                  </a:lnTo>
                  <a:lnTo>
                    <a:pt x="839254" y="153339"/>
                  </a:lnTo>
                  <a:lnTo>
                    <a:pt x="732713" y="544487"/>
                  </a:lnTo>
                  <a:lnTo>
                    <a:pt x="824890" y="544487"/>
                  </a:lnTo>
                  <a:lnTo>
                    <a:pt x="864184" y="399300"/>
                  </a:lnTo>
                  <a:lnTo>
                    <a:pt x="886447" y="341274"/>
                  </a:lnTo>
                  <a:lnTo>
                    <a:pt x="916889" y="296760"/>
                  </a:lnTo>
                  <a:lnTo>
                    <a:pt x="954125" y="265417"/>
                  </a:lnTo>
                  <a:lnTo>
                    <a:pt x="996721" y="246862"/>
                  </a:lnTo>
                  <a:lnTo>
                    <a:pt x="1043266" y="240753"/>
                  </a:lnTo>
                  <a:lnTo>
                    <a:pt x="1048524" y="240753"/>
                  </a:lnTo>
                  <a:lnTo>
                    <a:pt x="1074216" y="145923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0038D9C-E7DF-93FC-0A9E-5EA7DA1A7465}"/>
                </a:ext>
              </a:extLst>
            </p:cNvPr>
            <p:cNvSpPr/>
            <p:nvPr/>
          </p:nvSpPr>
          <p:spPr>
            <a:xfrm>
              <a:off x="7911084" y="6449637"/>
              <a:ext cx="988060" cy="527685"/>
            </a:xfrm>
            <a:custGeom>
              <a:avLst/>
              <a:gdLst/>
              <a:ahLst/>
              <a:cxnLst/>
              <a:rect l="l" t="t" r="r" b="b"/>
              <a:pathLst>
                <a:path w="988059" h="527684">
                  <a:moveTo>
                    <a:pt x="532676" y="148158"/>
                  </a:moveTo>
                  <a:lnTo>
                    <a:pt x="522757" y="93713"/>
                  </a:lnTo>
                  <a:lnTo>
                    <a:pt x="494118" y="50368"/>
                  </a:lnTo>
                  <a:lnTo>
                    <a:pt x="435965" y="15417"/>
                  </a:lnTo>
                  <a:lnTo>
                    <a:pt x="435965" y="155575"/>
                  </a:lnTo>
                  <a:lnTo>
                    <a:pt x="434174" y="173621"/>
                  </a:lnTo>
                  <a:lnTo>
                    <a:pt x="409536" y="217792"/>
                  </a:lnTo>
                  <a:lnTo>
                    <a:pt x="358787" y="246862"/>
                  </a:lnTo>
                  <a:lnTo>
                    <a:pt x="284848" y="257035"/>
                  </a:lnTo>
                  <a:lnTo>
                    <a:pt x="165455" y="257035"/>
                  </a:lnTo>
                  <a:lnTo>
                    <a:pt x="213042" y="82969"/>
                  </a:lnTo>
                  <a:lnTo>
                    <a:pt x="328663" y="82969"/>
                  </a:lnTo>
                  <a:lnTo>
                    <a:pt x="382219" y="89446"/>
                  </a:lnTo>
                  <a:lnTo>
                    <a:pt x="417068" y="108153"/>
                  </a:lnTo>
                  <a:lnTo>
                    <a:pt x="435965" y="155575"/>
                  </a:lnTo>
                  <a:lnTo>
                    <a:pt x="435965" y="15417"/>
                  </a:lnTo>
                  <a:lnTo>
                    <a:pt x="429056" y="12407"/>
                  </a:lnTo>
                  <a:lnTo>
                    <a:pt x="385445" y="3073"/>
                  </a:lnTo>
                  <a:lnTo>
                    <a:pt x="333959" y="0"/>
                  </a:lnTo>
                  <a:lnTo>
                    <a:pt x="142011" y="0"/>
                  </a:lnTo>
                  <a:lnTo>
                    <a:pt x="0" y="518566"/>
                  </a:lnTo>
                  <a:lnTo>
                    <a:pt x="93662" y="518566"/>
                  </a:lnTo>
                  <a:lnTo>
                    <a:pt x="142773" y="337820"/>
                  </a:lnTo>
                  <a:lnTo>
                    <a:pt x="253098" y="337820"/>
                  </a:lnTo>
                  <a:lnTo>
                    <a:pt x="343789" y="518566"/>
                  </a:lnTo>
                  <a:lnTo>
                    <a:pt x="450291" y="518566"/>
                  </a:lnTo>
                  <a:lnTo>
                    <a:pt x="356704" y="337820"/>
                  </a:lnTo>
                  <a:lnTo>
                    <a:pt x="352094" y="328930"/>
                  </a:lnTo>
                  <a:lnTo>
                    <a:pt x="395173" y="317512"/>
                  </a:lnTo>
                  <a:lnTo>
                    <a:pt x="431533" y="302780"/>
                  </a:lnTo>
                  <a:lnTo>
                    <a:pt x="484327" y="266687"/>
                  </a:lnTo>
                  <a:lnTo>
                    <a:pt x="520128" y="214376"/>
                  </a:lnTo>
                  <a:lnTo>
                    <a:pt x="529488" y="182841"/>
                  </a:lnTo>
                  <a:lnTo>
                    <a:pt x="532676" y="148158"/>
                  </a:lnTo>
                  <a:close/>
                </a:path>
                <a:path w="988059" h="527684">
                  <a:moveTo>
                    <a:pt x="987552" y="298526"/>
                  </a:moveTo>
                  <a:lnTo>
                    <a:pt x="981595" y="249237"/>
                  </a:lnTo>
                  <a:lnTo>
                    <a:pt x="964323" y="205955"/>
                  </a:lnTo>
                  <a:lnTo>
                    <a:pt x="957465" y="197053"/>
                  </a:lnTo>
                  <a:lnTo>
                    <a:pt x="936637" y="170014"/>
                  </a:lnTo>
                  <a:lnTo>
                    <a:pt x="899439" y="142709"/>
                  </a:lnTo>
                  <a:lnTo>
                    <a:pt x="896861" y="141744"/>
                  </a:lnTo>
                  <a:lnTo>
                    <a:pt x="896861" y="300774"/>
                  </a:lnTo>
                  <a:lnTo>
                    <a:pt x="893660" y="329920"/>
                  </a:lnTo>
                  <a:lnTo>
                    <a:pt x="869124" y="387350"/>
                  </a:lnTo>
                  <a:lnTo>
                    <a:pt x="829906" y="427469"/>
                  </a:lnTo>
                  <a:lnTo>
                    <a:pt x="785088" y="446976"/>
                  </a:lnTo>
                  <a:lnTo>
                    <a:pt x="760095" y="449656"/>
                  </a:lnTo>
                  <a:lnTo>
                    <a:pt x="718667" y="442823"/>
                  </a:lnTo>
                  <a:lnTo>
                    <a:pt x="686447" y="422821"/>
                  </a:lnTo>
                  <a:lnTo>
                    <a:pt x="665568" y="390296"/>
                  </a:lnTo>
                  <a:lnTo>
                    <a:pt x="658139" y="345935"/>
                  </a:lnTo>
                  <a:lnTo>
                    <a:pt x="661327" y="316814"/>
                  </a:lnTo>
                  <a:lnTo>
                    <a:pt x="685863" y="259397"/>
                  </a:lnTo>
                  <a:lnTo>
                    <a:pt x="725385" y="219544"/>
                  </a:lnTo>
                  <a:lnTo>
                    <a:pt x="770013" y="199821"/>
                  </a:lnTo>
                  <a:lnTo>
                    <a:pt x="794893" y="197053"/>
                  </a:lnTo>
                  <a:lnTo>
                    <a:pt x="836320" y="203885"/>
                  </a:lnTo>
                  <a:lnTo>
                    <a:pt x="868540" y="223913"/>
                  </a:lnTo>
                  <a:lnTo>
                    <a:pt x="889431" y="256438"/>
                  </a:lnTo>
                  <a:lnTo>
                    <a:pt x="896861" y="300774"/>
                  </a:lnTo>
                  <a:lnTo>
                    <a:pt x="896861" y="141744"/>
                  </a:lnTo>
                  <a:lnTo>
                    <a:pt x="853643" y="125374"/>
                  </a:lnTo>
                  <a:lnTo>
                    <a:pt x="800138" y="119291"/>
                  </a:lnTo>
                  <a:lnTo>
                    <a:pt x="753846" y="124104"/>
                  </a:lnTo>
                  <a:lnTo>
                    <a:pt x="710717" y="137820"/>
                  </a:lnTo>
                  <a:lnTo>
                    <a:pt x="671703" y="159296"/>
                  </a:lnTo>
                  <a:lnTo>
                    <a:pt x="637705" y="187452"/>
                  </a:lnTo>
                  <a:lnTo>
                    <a:pt x="608241" y="222237"/>
                  </a:lnTo>
                  <a:lnTo>
                    <a:pt x="586143" y="261505"/>
                  </a:lnTo>
                  <a:lnTo>
                    <a:pt x="572249" y="304101"/>
                  </a:lnTo>
                  <a:lnTo>
                    <a:pt x="567436" y="348907"/>
                  </a:lnTo>
                  <a:lnTo>
                    <a:pt x="573392" y="397891"/>
                  </a:lnTo>
                  <a:lnTo>
                    <a:pt x="590664" y="440969"/>
                  </a:lnTo>
                  <a:lnTo>
                    <a:pt x="618350" y="476808"/>
                  </a:lnTo>
                  <a:lnTo>
                    <a:pt x="655548" y="504063"/>
                  </a:lnTo>
                  <a:lnTo>
                    <a:pt x="701344" y="521385"/>
                  </a:lnTo>
                  <a:lnTo>
                    <a:pt x="754837" y="527456"/>
                  </a:lnTo>
                  <a:lnTo>
                    <a:pt x="801141" y="522643"/>
                  </a:lnTo>
                  <a:lnTo>
                    <a:pt x="844270" y="508939"/>
                  </a:lnTo>
                  <a:lnTo>
                    <a:pt x="883297" y="487464"/>
                  </a:lnTo>
                  <a:lnTo>
                    <a:pt x="917295" y="459308"/>
                  </a:lnTo>
                  <a:lnTo>
                    <a:pt x="946759" y="424802"/>
                  </a:lnTo>
                  <a:lnTo>
                    <a:pt x="968857" y="385584"/>
                  </a:lnTo>
                  <a:lnTo>
                    <a:pt x="982738" y="343027"/>
                  </a:lnTo>
                  <a:lnTo>
                    <a:pt x="987552" y="298526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240C7D0-31DE-055F-3486-02A5E2B8E9A5}"/>
                </a:ext>
              </a:extLst>
            </p:cNvPr>
            <p:cNvSpPr/>
            <p:nvPr/>
          </p:nvSpPr>
          <p:spPr>
            <a:xfrm>
              <a:off x="8945297" y="6571877"/>
              <a:ext cx="394970" cy="404495"/>
            </a:xfrm>
            <a:custGeom>
              <a:avLst/>
              <a:gdLst/>
              <a:ahLst/>
              <a:cxnLst/>
              <a:rect l="l" t="t" r="r" b="b"/>
              <a:pathLst>
                <a:path w="394970" h="404495">
                  <a:moveTo>
                    <a:pt x="174518" y="156298"/>
                  </a:moveTo>
                  <a:lnTo>
                    <a:pt x="133706" y="159432"/>
                  </a:lnTo>
                  <a:lnTo>
                    <a:pt x="64551" y="183479"/>
                  </a:lnTo>
                  <a:lnTo>
                    <a:pt x="21994" y="222890"/>
                  </a:lnTo>
                  <a:lnTo>
                    <a:pt x="2611" y="269851"/>
                  </a:lnTo>
                  <a:lnTo>
                    <a:pt x="0" y="297771"/>
                  </a:lnTo>
                  <a:lnTo>
                    <a:pt x="9207" y="341641"/>
                  </a:lnTo>
                  <a:lnTo>
                    <a:pt x="34565" y="375289"/>
                  </a:lnTo>
                  <a:lnTo>
                    <a:pt x="72679" y="396847"/>
                  </a:lnTo>
                  <a:lnTo>
                    <a:pt x="120153" y="404448"/>
                  </a:lnTo>
                  <a:lnTo>
                    <a:pt x="158525" y="400285"/>
                  </a:lnTo>
                  <a:lnTo>
                    <a:pt x="193227" y="388348"/>
                  </a:lnTo>
                  <a:lnTo>
                    <a:pt x="224256" y="369466"/>
                  </a:lnTo>
                  <a:lnTo>
                    <a:pt x="251615" y="344471"/>
                  </a:lnTo>
                  <a:lnTo>
                    <a:pt x="340568" y="344471"/>
                  </a:lnTo>
                  <a:lnTo>
                    <a:pt x="341783" y="340021"/>
                  </a:lnTo>
                  <a:lnTo>
                    <a:pt x="156382" y="340021"/>
                  </a:lnTo>
                  <a:lnTo>
                    <a:pt x="129334" y="336175"/>
                  </a:lnTo>
                  <a:lnTo>
                    <a:pt x="108877" y="325384"/>
                  </a:lnTo>
                  <a:lnTo>
                    <a:pt x="95930" y="308767"/>
                  </a:lnTo>
                  <a:lnTo>
                    <a:pt x="91410" y="287446"/>
                  </a:lnTo>
                  <a:lnTo>
                    <a:pt x="92678" y="273983"/>
                  </a:lnTo>
                  <a:lnTo>
                    <a:pt x="111085" y="240034"/>
                  </a:lnTo>
                  <a:lnTo>
                    <a:pt x="164518" y="215834"/>
                  </a:lnTo>
                  <a:lnTo>
                    <a:pt x="188130" y="214077"/>
                  </a:lnTo>
                  <a:lnTo>
                    <a:pt x="376175" y="214077"/>
                  </a:lnTo>
                  <a:lnTo>
                    <a:pt x="386082" y="177795"/>
                  </a:lnTo>
                  <a:lnTo>
                    <a:pt x="386584" y="175554"/>
                  </a:lnTo>
                  <a:lnTo>
                    <a:pt x="298441" y="175554"/>
                  </a:lnTo>
                  <a:lnTo>
                    <a:pt x="270686" y="168172"/>
                  </a:lnTo>
                  <a:lnTo>
                    <a:pt x="240740" y="162039"/>
                  </a:lnTo>
                  <a:lnTo>
                    <a:pt x="208663" y="157849"/>
                  </a:lnTo>
                  <a:lnTo>
                    <a:pt x="174518" y="156298"/>
                  </a:lnTo>
                  <a:close/>
                </a:path>
                <a:path w="394970" h="404495">
                  <a:moveTo>
                    <a:pt x="340568" y="344471"/>
                  </a:moveTo>
                  <a:lnTo>
                    <a:pt x="251615" y="344471"/>
                  </a:lnTo>
                  <a:lnTo>
                    <a:pt x="238003" y="396323"/>
                  </a:lnTo>
                  <a:lnTo>
                    <a:pt x="326408" y="396323"/>
                  </a:lnTo>
                  <a:lnTo>
                    <a:pt x="340568" y="344471"/>
                  </a:lnTo>
                  <a:close/>
                </a:path>
                <a:path w="394970" h="404495">
                  <a:moveTo>
                    <a:pt x="376175" y="214077"/>
                  </a:moveTo>
                  <a:lnTo>
                    <a:pt x="188130" y="214077"/>
                  </a:lnTo>
                  <a:lnTo>
                    <a:pt x="214937" y="215243"/>
                  </a:lnTo>
                  <a:lnTo>
                    <a:pt x="240462" y="218423"/>
                  </a:lnTo>
                  <a:lnTo>
                    <a:pt x="263999" y="223137"/>
                  </a:lnTo>
                  <a:lnTo>
                    <a:pt x="284839" y="228904"/>
                  </a:lnTo>
                  <a:lnTo>
                    <a:pt x="279541" y="246683"/>
                  </a:lnTo>
                  <a:lnTo>
                    <a:pt x="261692" y="283465"/>
                  </a:lnTo>
                  <a:lnTo>
                    <a:pt x="232996" y="313083"/>
                  </a:lnTo>
                  <a:lnTo>
                    <a:pt x="196784" y="332836"/>
                  </a:lnTo>
                  <a:lnTo>
                    <a:pt x="156382" y="340021"/>
                  </a:lnTo>
                  <a:lnTo>
                    <a:pt x="341783" y="340021"/>
                  </a:lnTo>
                  <a:lnTo>
                    <a:pt x="376175" y="214077"/>
                  </a:lnTo>
                  <a:close/>
                </a:path>
                <a:path w="394970" h="404495">
                  <a:moveTo>
                    <a:pt x="386757" y="77044"/>
                  </a:moveTo>
                  <a:lnTo>
                    <a:pt x="216862" y="77044"/>
                  </a:lnTo>
                  <a:lnTo>
                    <a:pt x="257118" y="81196"/>
                  </a:lnTo>
                  <a:lnTo>
                    <a:pt x="284569" y="93056"/>
                  </a:lnTo>
                  <a:lnTo>
                    <a:pt x="300268" y="111725"/>
                  </a:lnTo>
                  <a:lnTo>
                    <a:pt x="305268" y="136309"/>
                  </a:lnTo>
                  <a:lnTo>
                    <a:pt x="304876" y="145050"/>
                  </a:lnTo>
                  <a:lnTo>
                    <a:pt x="303845" y="153436"/>
                  </a:lnTo>
                  <a:lnTo>
                    <a:pt x="302392" y="161408"/>
                  </a:lnTo>
                  <a:lnTo>
                    <a:pt x="300734" y="168905"/>
                  </a:lnTo>
                  <a:lnTo>
                    <a:pt x="298441" y="175554"/>
                  </a:lnTo>
                  <a:lnTo>
                    <a:pt x="386584" y="175554"/>
                  </a:lnTo>
                  <a:lnTo>
                    <a:pt x="389298" y="163447"/>
                  </a:lnTo>
                  <a:lnTo>
                    <a:pt x="391943" y="149252"/>
                  </a:lnTo>
                  <a:lnTo>
                    <a:pt x="393736" y="135064"/>
                  </a:lnTo>
                  <a:lnTo>
                    <a:pt x="394396" y="120739"/>
                  </a:lnTo>
                  <a:lnTo>
                    <a:pt x="387827" y="78887"/>
                  </a:lnTo>
                  <a:lnTo>
                    <a:pt x="386757" y="77044"/>
                  </a:lnTo>
                  <a:close/>
                </a:path>
                <a:path w="394970" h="404495">
                  <a:moveTo>
                    <a:pt x="234956" y="0"/>
                  </a:moveTo>
                  <a:lnTo>
                    <a:pt x="195570" y="1858"/>
                  </a:lnTo>
                  <a:lnTo>
                    <a:pt x="158868" y="7113"/>
                  </a:lnTo>
                  <a:lnTo>
                    <a:pt x="124708" y="15288"/>
                  </a:lnTo>
                  <a:lnTo>
                    <a:pt x="92950" y="25904"/>
                  </a:lnTo>
                  <a:lnTo>
                    <a:pt x="108017" y="98510"/>
                  </a:lnTo>
                  <a:lnTo>
                    <a:pt x="132786" y="89850"/>
                  </a:lnTo>
                  <a:lnTo>
                    <a:pt x="159326" y="83061"/>
                  </a:lnTo>
                  <a:lnTo>
                    <a:pt x="187423" y="78630"/>
                  </a:lnTo>
                  <a:lnTo>
                    <a:pt x="216862" y="77044"/>
                  </a:lnTo>
                  <a:lnTo>
                    <a:pt x="386757" y="77044"/>
                  </a:lnTo>
                  <a:lnTo>
                    <a:pt x="368311" y="45281"/>
                  </a:lnTo>
                  <a:lnTo>
                    <a:pt x="336136" y="20528"/>
                  </a:lnTo>
                  <a:lnTo>
                    <a:pt x="291589" y="5233"/>
                  </a:lnTo>
                  <a:lnTo>
                    <a:pt x="234956" y="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469431D4-4426-46EF-DF98-3B49B36471C0}"/>
                </a:ext>
              </a:extLst>
            </p:cNvPr>
            <p:cNvSpPr/>
            <p:nvPr/>
          </p:nvSpPr>
          <p:spPr>
            <a:xfrm>
              <a:off x="9407436" y="6427399"/>
              <a:ext cx="847725" cy="549910"/>
            </a:xfrm>
            <a:custGeom>
              <a:avLst/>
              <a:gdLst/>
              <a:ahLst/>
              <a:cxnLst/>
              <a:rect l="l" t="t" r="r" b="b"/>
              <a:pathLst>
                <a:path w="847725" h="549909">
                  <a:moveTo>
                    <a:pt x="507758" y="0"/>
                  </a:moveTo>
                  <a:lnTo>
                    <a:pt x="416356" y="0"/>
                  </a:lnTo>
                  <a:lnTo>
                    <a:pt x="356641" y="219290"/>
                  </a:lnTo>
                  <a:lnTo>
                    <a:pt x="356133" y="218579"/>
                  </a:lnTo>
                  <a:lnTo>
                    <a:pt x="335318" y="188683"/>
                  </a:lnTo>
                  <a:lnTo>
                    <a:pt x="333959" y="187515"/>
                  </a:lnTo>
                  <a:lnTo>
                    <a:pt x="333959" y="317068"/>
                  </a:lnTo>
                  <a:lnTo>
                    <a:pt x="330415" y="349186"/>
                  </a:lnTo>
                  <a:lnTo>
                    <a:pt x="304647" y="406984"/>
                  </a:lnTo>
                  <a:lnTo>
                    <a:pt x="263423" y="448449"/>
                  </a:lnTo>
                  <a:lnTo>
                    <a:pt x="215785" y="469163"/>
                  </a:lnTo>
                  <a:lnTo>
                    <a:pt x="190423" y="471881"/>
                  </a:lnTo>
                  <a:lnTo>
                    <a:pt x="151320" y="465175"/>
                  </a:lnTo>
                  <a:lnTo>
                    <a:pt x="121285" y="445985"/>
                  </a:lnTo>
                  <a:lnTo>
                    <a:pt x="102031" y="415671"/>
                  </a:lnTo>
                  <a:lnTo>
                    <a:pt x="95237" y="375627"/>
                  </a:lnTo>
                  <a:lnTo>
                    <a:pt x="98640" y="340728"/>
                  </a:lnTo>
                  <a:lnTo>
                    <a:pt x="123583" y="280377"/>
                  </a:lnTo>
                  <a:lnTo>
                    <a:pt x="163029" y="240436"/>
                  </a:lnTo>
                  <a:lnTo>
                    <a:pt x="208191" y="221145"/>
                  </a:lnTo>
                  <a:lnTo>
                    <a:pt x="232765" y="218579"/>
                  </a:lnTo>
                  <a:lnTo>
                    <a:pt x="273748" y="225945"/>
                  </a:lnTo>
                  <a:lnTo>
                    <a:pt x="305727" y="246443"/>
                  </a:lnTo>
                  <a:lnTo>
                    <a:pt x="326529" y="277634"/>
                  </a:lnTo>
                  <a:lnTo>
                    <a:pt x="333959" y="317068"/>
                  </a:lnTo>
                  <a:lnTo>
                    <a:pt x="333959" y="187515"/>
                  </a:lnTo>
                  <a:lnTo>
                    <a:pt x="306692" y="164007"/>
                  </a:lnTo>
                  <a:lnTo>
                    <a:pt x="269417" y="147523"/>
                  </a:lnTo>
                  <a:lnTo>
                    <a:pt x="222161" y="141528"/>
                  </a:lnTo>
                  <a:lnTo>
                    <a:pt x="181241" y="145859"/>
                  </a:lnTo>
                  <a:lnTo>
                    <a:pt x="141973" y="158381"/>
                  </a:lnTo>
                  <a:lnTo>
                    <a:pt x="105384" y="178384"/>
                  </a:lnTo>
                  <a:lnTo>
                    <a:pt x="72555" y="205193"/>
                  </a:lnTo>
                  <a:lnTo>
                    <a:pt x="42722" y="240792"/>
                  </a:lnTo>
                  <a:lnTo>
                    <a:pt x="19837" y="282549"/>
                  </a:lnTo>
                  <a:lnTo>
                    <a:pt x="5168" y="329717"/>
                  </a:lnTo>
                  <a:lnTo>
                    <a:pt x="0" y="381558"/>
                  </a:lnTo>
                  <a:lnTo>
                    <a:pt x="5384" y="429958"/>
                  </a:lnTo>
                  <a:lnTo>
                    <a:pt x="20713" y="471043"/>
                  </a:lnTo>
                  <a:lnTo>
                    <a:pt x="44678" y="504139"/>
                  </a:lnTo>
                  <a:lnTo>
                    <a:pt x="76022" y="528586"/>
                  </a:lnTo>
                  <a:lnTo>
                    <a:pt x="113436" y="543737"/>
                  </a:lnTo>
                  <a:lnTo>
                    <a:pt x="155663" y="548932"/>
                  </a:lnTo>
                  <a:lnTo>
                    <a:pt x="192620" y="544563"/>
                  </a:lnTo>
                  <a:lnTo>
                    <a:pt x="225742" y="532269"/>
                  </a:lnTo>
                  <a:lnTo>
                    <a:pt x="255752" y="513321"/>
                  </a:lnTo>
                  <a:lnTo>
                    <a:pt x="283349" y="488950"/>
                  </a:lnTo>
                  <a:lnTo>
                    <a:pt x="268998" y="540804"/>
                  </a:lnTo>
                  <a:lnTo>
                    <a:pt x="360400" y="540804"/>
                  </a:lnTo>
                  <a:lnTo>
                    <a:pt x="374535" y="488950"/>
                  </a:lnTo>
                  <a:lnTo>
                    <a:pt x="379183" y="471881"/>
                  </a:lnTo>
                  <a:lnTo>
                    <a:pt x="448005" y="219290"/>
                  </a:lnTo>
                  <a:lnTo>
                    <a:pt x="507758" y="0"/>
                  </a:lnTo>
                  <a:close/>
                </a:path>
                <a:path w="847725" h="549909">
                  <a:moveTo>
                    <a:pt x="847153" y="197065"/>
                  </a:moveTo>
                  <a:lnTo>
                    <a:pt x="818311" y="176504"/>
                  </a:lnTo>
                  <a:lnTo>
                    <a:pt x="781824" y="158737"/>
                  </a:lnTo>
                  <a:lnTo>
                    <a:pt x="739648" y="146240"/>
                  </a:lnTo>
                  <a:lnTo>
                    <a:pt x="693788" y="141528"/>
                  </a:lnTo>
                  <a:lnTo>
                    <a:pt x="640676" y="148043"/>
                  </a:lnTo>
                  <a:lnTo>
                    <a:pt x="597281" y="166293"/>
                  </a:lnTo>
                  <a:lnTo>
                    <a:pt x="564807" y="194322"/>
                  </a:lnTo>
                  <a:lnTo>
                    <a:pt x="544449" y="230174"/>
                  </a:lnTo>
                  <a:lnTo>
                    <a:pt x="537400" y="271907"/>
                  </a:lnTo>
                  <a:lnTo>
                    <a:pt x="545998" y="310946"/>
                  </a:lnTo>
                  <a:lnTo>
                    <a:pt x="569887" y="340321"/>
                  </a:lnTo>
                  <a:lnTo>
                    <a:pt x="606247" y="363461"/>
                  </a:lnTo>
                  <a:lnTo>
                    <a:pt x="652259" y="383755"/>
                  </a:lnTo>
                  <a:lnTo>
                    <a:pt x="678243" y="395566"/>
                  </a:lnTo>
                  <a:lnTo>
                    <a:pt x="696366" y="407098"/>
                  </a:lnTo>
                  <a:lnTo>
                    <a:pt x="706983" y="419176"/>
                  </a:lnTo>
                  <a:lnTo>
                    <a:pt x="710438" y="432650"/>
                  </a:lnTo>
                  <a:lnTo>
                    <a:pt x="705510" y="452145"/>
                  </a:lnTo>
                  <a:lnTo>
                    <a:pt x="692010" y="466839"/>
                  </a:lnTo>
                  <a:lnTo>
                    <a:pt x="671855" y="476123"/>
                  </a:lnTo>
                  <a:lnTo>
                    <a:pt x="646950" y="479348"/>
                  </a:lnTo>
                  <a:lnTo>
                    <a:pt x="615492" y="476605"/>
                  </a:lnTo>
                  <a:lnTo>
                    <a:pt x="582904" y="467474"/>
                  </a:lnTo>
                  <a:lnTo>
                    <a:pt x="550037" y="450557"/>
                  </a:lnTo>
                  <a:lnTo>
                    <a:pt x="517728" y="424484"/>
                  </a:lnTo>
                  <a:lnTo>
                    <a:pt x="462597" y="479348"/>
                  </a:lnTo>
                  <a:lnTo>
                    <a:pt x="501472" y="510336"/>
                  </a:lnTo>
                  <a:lnTo>
                    <a:pt x="545884" y="532307"/>
                  </a:lnTo>
                  <a:lnTo>
                    <a:pt x="592848" y="545376"/>
                  </a:lnTo>
                  <a:lnTo>
                    <a:pt x="639406" y="549706"/>
                  </a:lnTo>
                  <a:lnTo>
                    <a:pt x="691095" y="543661"/>
                  </a:lnTo>
                  <a:lnTo>
                    <a:pt x="735012" y="526275"/>
                  </a:lnTo>
                  <a:lnTo>
                    <a:pt x="769023" y="498652"/>
                  </a:lnTo>
                  <a:lnTo>
                    <a:pt x="791006" y="461899"/>
                  </a:lnTo>
                  <a:lnTo>
                    <a:pt x="798804" y="417106"/>
                  </a:lnTo>
                  <a:lnTo>
                    <a:pt x="790194" y="379437"/>
                  </a:lnTo>
                  <a:lnTo>
                    <a:pt x="766711" y="350329"/>
                  </a:lnTo>
                  <a:lnTo>
                    <a:pt x="731875" y="327190"/>
                  </a:lnTo>
                  <a:lnTo>
                    <a:pt x="689254" y="307467"/>
                  </a:lnTo>
                  <a:lnTo>
                    <a:pt x="660222" y="294462"/>
                  </a:lnTo>
                  <a:lnTo>
                    <a:pt x="640537" y="282435"/>
                  </a:lnTo>
                  <a:lnTo>
                    <a:pt x="629348" y="270141"/>
                  </a:lnTo>
                  <a:lnTo>
                    <a:pt x="625805" y="256324"/>
                  </a:lnTo>
                  <a:lnTo>
                    <a:pt x="629843" y="238760"/>
                  </a:lnTo>
                  <a:lnTo>
                    <a:pt x="641667" y="224650"/>
                  </a:lnTo>
                  <a:lnTo>
                    <a:pt x="660869" y="215277"/>
                  </a:lnTo>
                  <a:lnTo>
                    <a:pt x="687006" y="211874"/>
                  </a:lnTo>
                  <a:lnTo>
                    <a:pt x="714629" y="214630"/>
                  </a:lnTo>
                  <a:lnTo>
                    <a:pt x="742048" y="222808"/>
                  </a:lnTo>
                  <a:lnTo>
                    <a:pt x="769327" y="236258"/>
                  </a:lnTo>
                  <a:lnTo>
                    <a:pt x="796556" y="254850"/>
                  </a:lnTo>
                  <a:lnTo>
                    <a:pt x="847153" y="19706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36C76559-9AD5-A6C3-6EC0-3E9CC0CEB85B}"/>
                </a:ext>
              </a:extLst>
            </p:cNvPr>
            <p:cNvSpPr/>
            <p:nvPr/>
          </p:nvSpPr>
          <p:spPr>
            <a:xfrm>
              <a:off x="10485958" y="6442220"/>
              <a:ext cx="890269" cy="534670"/>
            </a:xfrm>
            <a:custGeom>
              <a:avLst/>
              <a:gdLst/>
              <a:ahLst/>
              <a:cxnLst/>
              <a:rect l="l" t="t" r="r" b="b"/>
              <a:pathLst>
                <a:path w="890270" h="534670">
                  <a:moveTo>
                    <a:pt x="495630" y="77762"/>
                  </a:moveTo>
                  <a:lnTo>
                    <a:pt x="459460" y="45935"/>
                  </a:lnTo>
                  <a:lnTo>
                    <a:pt x="415290" y="21386"/>
                  </a:lnTo>
                  <a:lnTo>
                    <a:pt x="362750" y="5588"/>
                  </a:lnTo>
                  <a:lnTo>
                    <a:pt x="301498" y="0"/>
                  </a:lnTo>
                  <a:lnTo>
                    <a:pt x="254469" y="3822"/>
                  </a:lnTo>
                  <a:lnTo>
                    <a:pt x="211556" y="14998"/>
                  </a:lnTo>
                  <a:lnTo>
                    <a:pt x="173761" y="33134"/>
                  </a:lnTo>
                  <a:lnTo>
                    <a:pt x="142062" y="57785"/>
                  </a:lnTo>
                  <a:lnTo>
                    <a:pt x="109664" y="105117"/>
                  </a:lnTo>
                  <a:lnTo>
                    <a:pt x="98247" y="162991"/>
                  </a:lnTo>
                  <a:lnTo>
                    <a:pt x="108115" y="210566"/>
                  </a:lnTo>
                  <a:lnTo>
                    <a:pt x="135915" y="247611"/>
                  </a:lnTo>
                  <a:lnTo>
                    <a:pt x="178866" y="277152"/>
                  </a:lnTo>
                  <a:lnTo>
                    <a:pt x="234238" y="302260"/>
                  </a:lnTo>
                  <a:lnTo>
                    <a:pt x="281343" y="322351"/>
                  </a:lnTo>
                  <a:lnTo>
                    <a:pt x="311315" y="340702"/>
                  </a:lnTo>
                  <a:lnTo>
                    <a:pt x="327113" y="359460"/>
                  </a:lnTo>
                  <a:lnTo>
                    <a:pt x="331711" y="380796"/>
                  </a:lnTo>
                  <a:lnTo>
                    <a:pt x="324065" y="410146"/>
                  </a:lnTo>
                  <a:lnTo>
                    <a:pt x="302818" y="432841"/>
                  </a:lnTo>
                  <a:lnTo>
                    <a:pt x="270510" y="447471"/>
                  </a:lnTo>
                  <a:lnTo>
                    <a:pt x="229704" y="452666"/>
                  </a:lnTo>
                  <a:lnTo>
                    <a:pt x="182143" y="447967"/>
                  </a:lnTo>
                  <a:lnTo>
                    <a:pt x="140627" y="434035"/>
                  </a:lnTo>
                  <a:lnTo>
                    <a:pt x="103784" y="411073"/>
                  </a:lnTo>
                  <a:lnTo>
                    <a:pt x="70269" y="379298"/>
                  </a:lnTo>
                  <a:lnTo>
                    <a:pt x="0" y="436333"/>
                  </a:lnTo>
                  <a:lnTo>
                    <a:pt x="32334" y="470611"/>
                  </a:lnTo>
                  <a:lnTo>
                    <a:pt x="71170" y="497713"/>
                  </a:lnTo>
                  <a:lnTo>
                    <a:pt x="116268" y="517372"/>
                  </a:lnTo>
                  <a:lnTo>
                    <a:pt x="167424" y="529348"/>
                  </a:lnTo>
                  <a:lnTo>
                    <a:pt x="224409" y="533400"/>
                  </a:lnTo>
                  <a:lnTo>
                    <a:pt x="270789" y="529564"/>
                  </a:lnTo>
                  <a:lnTo>
                    <a:pt x="313842" y="518299"/>
                  </a:lnTo>
                  <a:lnTo>
                    <a:pt x="352221" y="499948"/>
                  </a:lnTo>
                  <a:lnTo>
                    <a:pt x="384594" y="474853"/>
                  </a:lnTo>
                  <a:lnTo>
                    <a:pt x="418109" y="427278"/>
                  </a:lnTo>
                  <a:lnTo>
                    <a:pt x="430669" y="367449"/>
                  </a:lnTo>
                  <a:lnTo>
                    <a:pt x="421500" y="319443"/>
                  </a:lnTo>
                  <a:lnTo>
                    <a:pt x="395262" y="282257"/>
                  </a:lnTo>
                  <a:lnTo>
                    <a:pt x="353860" y="252857"/>
                  </a:lnTo>
                  <a:lnTo>
                    <a:pt x="299212" y="228180"/>
                  </a:lnTo>
                  <a:lnTo>
                    <a:pt x="250952" y="207975"/>
                  </a:lnTo>
                  <a:lnTo>
                    <a:pt x="219189" y="189928"/>
                  </a:lnTo>
                  <a:lnTo>
                    <a:pt x="201752" y="171183"/>
                  </a:lnTo>
                  <a:lnTo>
                    <a:pt x="196430" y="148882"/>
                  </a:lnTo>
                  <a:lnTo>
                    <a:pt x="203060" y="123558"/>
                  </a:lnTo>
                  <a:lnTo>
                    <a:pt x="222313" y="101752"/>
                  </a:lnTo>
                  <a:lnTo>
                    <a:pt x="253174" y="86487"/>
                  </a:lnTo>
                  <a:lnTo>
                    <a:pt x="294665" y="80721"/>
                  </a:lnTo>
                  <a:lnTo>
                    <a:pt x="333565" y="84569"/>
                  </a:lnTo>
                  <a:lnTo>
                    <a:pt x="368338" y="95910"/>
                  </a:lnTo>
                  <a:lnTo>
                    <a:pt x="400278" y="114477"/>
                  </a:lnTo>
                  <a:lnTo>
                    <a:pt x="430669" y="139992"/>
                  </a:lnTo>
                  <a:lnTo>
                    <a:pt x="495630" y="77762"/>
                  </a:lnTo>
                  <a:close/>
                </a:path>
                <a:path w="890270" h="534670">
                  <a:moveTo>
                    <a:pt x="889673" y="250405"/>
                  </a:moveTo>
                  <a:lnTo>
                    <a:pt x="883107" y="208546"/>
                  </a:lnTo>
                  <a:lnTo>
                    <a:pt x="863587" y="174942"/>
                  </a:lnTo>
                  <a:lnTo>
                    <a:pt x="831418" y="150190"/>
                  </a:lnTo>
                  <a:lnTo>
                    <a:pt x="786866" y="134899"/>
                  </a:lnTo>
                  <a:lnTo>
                    <a:pt x="730237" y="129667"/>
                  </a:lnTo>
                  <a:lnTo>
                    <a:pt x="690854" y="131521"/>
                  </a:lnTo>
                  <a:lnTo>
                    <a:pt x="654151" y="136779"/>
                  </a:lnTo>
                  <a:lnTo>
                    <a:pt x="619988" y="144945"/>
                  </a:lnTo>
                  <a:lnTo>
                    <a:pt x="588225" y="155562"/>
                  </a:lnTo>
                  <a:lnTo>
                    <a:pt x="603313" y="228168"/>
                  </a:lnTo>
                  <a:lnTo>
                    <a:pt x="628078" y="219519"/>
                  </a:lnTo>
                  <a:lnTo>
                    <a:pt x="654608" y="212725"/>
                  </a:lnTo>
                  <a:lnTo>
                    <a:pt x="682701" y="208292"/>
                  </a:lnTo>
                  <a:lnTo>
                    <a:pt x="712139" y="206705"/>
                  </a:lnTo>
                  <a:lnTo>
                    <a:pt x="752386" y="210858"/>
                  </a:lnTo>
                  <a:lnTo>
                    <a:pt x="779830" y="222719"/>
                  </a:lnTo>
                  <a:lnTo>
                    <a:pt x="795515" y="241388"/>
                  </a:lnTo>
                  <a:lnTo>
                    <a:pt x="800506" y="265976"/>
                  </a:lnTo>
                  <a:lnTo>
                    <a:pt x="800125" y="274713"/>
                  </a:lnTo>
                  <a:lnTo>
                    <a:pt x="799109" y="283095"/>
                  </a:lnTo>
                  <a:lnTo>
                    <a:pt x="797661" y="291071"/>
                  </a:lnTo>
                  <a:lnTo>
                    <a:pt x="796010" y="298564"/>
                  </a:lnTo>
                  <a:lnTo>
                    <a:pt x="793724" y="305219"/>
                  </a:lnTo>
                  <a:lnTo>
                    <a:pt x="780122" y="301612"/>
                  </a:lnTo>
                  <a:lnTo>
                    <a:pt x="780122" y="358571"/>
                  </a:lnTo>
                  <a:lnTo>
                    <a:pt x="756970" y="413131"/>
                  </a:lnTo>
                  <a:lnTo>
                    <a:pt x="728281" y="442747"/>
                  </a:lnTo>
                  <a:lnTo>
                    <a:pt x="692061" y="462495"/>
                  </a:lnTo>
                  <a:lnTo>
                    <a:pt x="651662" y="469684"/>
                  </a:lnTo>
                  <a:lnTo>
                    <a:pt x="624624" y="465836"/>
                  </a:lnTo>
                  <a:lnTo>
                    <a:pt x="604164" y="455041"/>
                  </a:lnTo>
                  <a:lnTo>
                    <a:pt x="591223" y="438429"/>
                  </a:lnTo>
                  <a:lnTo>
                    <a:pt x="586701" y="417106"/>
                  </a:lnTo>
                  <a:lnTo>
                    <a:pt x="587971" y="403644"/>
                  </a:lnTo>
                  <a:lnTo>
                    <a:pt x="606361" y="369697"/>
                  </a:lnTo>
                  <a:lnTo>
                    <a:pt x="659803" y="345503"/>
                  </a:lnTo>
                  <a:lnTo>
                    <a:pt x="683412" y="343738"/>
                  </a:lnTo>
                  <a:lnTo>
                    <a:pt x="710222" y="344906"/>
                  </a:lnTo>
                  <a:lnTo>
                    <a:pt x="735749" y="348081"/>
                  </a:lnTo>
                  <a:lnTo>
                    <a:pt x="759282" y="352806"/>
                  </a:lnTo>
                  <a:lnTo>
                    <a:pt x="780122" y="358571"/>
                  </a:lnTo>
                  <a:lnTo>
                    <a:pt x="780122" y="301612"/>
                  </a:lnTo>
                  <a:lnTo>
                    <a:pt x="765962" y="297840"/>
                  </a:lnTo>
                  <a:lnTo>
                    <a:pt x="736015" y="291706"/>
                  </a:lnTo>
                  <a:lnTo>
                    <a:pt x="703948" y="287515"/>
                  </a:lnTo>
                  <a:lnTo>
                    <a:pt x="669798" y="285965"/>
                  </a:lnTo>
                  <a:lnTo>
                    <a:pt x="628992" y="289090"/>
                  </a:lnTo>
                  <a:lnTo>
                    <a:pt x="559841" y="313143"/>
                  </a:lnTo>
                  <a:lnTo>
                    <a:pt x="517283" y="352552"/>
                  </a:lnTo>
                  <a:lnTo>
                    <a:pt x="497890" y="399516"/>
                  </a:lnTo>
                  <a:lnTo>
                    <a:pt x="495274" y="427431"/>
                  </a:lnTo>
                  <a:lnTo>
                    <a:pt x="504482" y="471309"/>
                  </a:lnTo>
                  <a:lnTo>
                    <a:pt x="529844" y="504952"/>
                  </a:lnTo>
                  <a:lnTo>
                    <a:pt x="567956" y="526516"/>
                  </a:lnTo>
                  <a:lnTo>
                    <a:pt x="615429" y="534111"/>
                  </a:lnTo>
                  <a:lnTo>
                    <a:pt x="653808" y="529945"/>
                  </a:lnTo>
                  <a:lnTo>
                    <a:pt x="688505" y="518007"/>
                  </a:lnTo>
                  <a:lnTo>
                    <a:pt x="719531" y="499135"/>
                  </a:lnTo>
                  <a:lnTo>
                    <a:pt x="746899" y="474129"/>
                  </a:lnTo>
                  <a:lnTo>
                    <a:pt x="733285" y="525983"/>
                  </a:lnTo>
                  <a:lnTo>
                    <a:pt x="821702" y="525983"/>
                  </a:lnTo>
                  <a:lnTo>
                    <a:pt x="835850" y="474129"/>
                  </a:lnTo>
                  <a:lnTo>
                    <a:pt x="837069" y="469684"/>
                  </a:lnTo>
                  <a:lnTo>
                    <a:pt x="871461" y="343738"/>
                  </a:lnTo>
                  <a:lnTo>
                    <a:pt x="881367" y="307454"/>
                  </a:lnTo>
                  <a:lnTo>
                    <a:pt x="881862" y="305219"/>
                  </a:lnTo>
                  <a:lnTo>
                    <a:pt x="884580" y="293116"/>
                  </a:lnTo>
                  <a:lnTo>
                    <a:pt x="887222" y="278917"/>
                  </a:lnTo>
                  <a:lnTo>
                    <a:pt x="889012" y="264731"/>
                  </a:lnTo>
                  <a:lnTo>
                    <a:pt x="889673" y="250405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55A00B50-31D8-5EC8-BA06-FAF964F45EF8}"/>
                </a:ext>
              </a:extLst>
            </p:cNvPr>
            <p:cNvSpPr/>
            <p:nvPr/>
          </p:nvSpPr>
          <p:spPr>
            <a:xfrm>
              <a:off x="11461115" y="6568928"/>
              <a:ext cx="785495" cy="408305"/>
            </a:xfrm>
            <a:custGeom>
              <a:avLst/>
              <a:gdLst/>
              <a:ahLst/>
              <a:cxnLst/>
              <a:rect l="l" t="t" r="r" b="b"/>
              <a:pathLst>
                <a:path w="785495" h="408304">
                  <a:moveTo>
                    <a:pt x="406527" y="8128"/>
                  </a:moveTo>
                  <a:lnTo>
                    <a:pt x="306768" y="8128"/>
                  </a:lnTo>
                  <a:lnTo>
                    <a:pt x="123177" y="294081"/>
                  </a:lnTo>
                  <a:lnTo>
                    <a:pt x="94475" y="8128"/>
                  </a:lnTo>
                  <a:lnTo>
                    <a:pt x="0" y="8128"/>
                  </a:lnTo>
                  <a:lnTo>
                    <a:pt x="55194" y="402234"/>
                  </a:lnTo>
                  <a:lnTo>
                    <a:pt x="137541" y="402234"/>
                  </a:lnTo>
                  <a:lnTo>
                    <a:pt x="406527" y="8128"/>
                  </a:lnTo>
                  <a:close/>
                </a:path>
                <a:path w="785495" h="408304">
                  <a:moveTo>
                    <a:pt x="785469" y="151841"/>
                  </a:moveTo>
                  <a:lnTo>
                    <a:pt x="778764" y="103327"/>
                  </a:lnTo>
                  <a:lnTo>
                    <a:pt x="764514" y="73317"/>
                  </a:lnTo>
                  <a:lnTo>
                    <a:pt x="758952" y="61582"/>
                  </a:lnTo>
                  <a:lnTo>
                    <a:pt x="726554" y="28905"/>
                  </a:lnTo>
                  <a:lnTo>
                    <a:pt x="698550" y="15506"/>
                  </a:lnTo>
                  <a:lnTo>
                    <a:pt x="698550" y="148158"/>
                  </a:lnTo>
                  <a:lnTo>
                    <a:pt x="698284" y="156184"/>
                  </a:lnTo>
                  <a:lnTo>
                    <a:pt x="697522" y="163525"/>
                  </a:lnTo>
                  <a:lnTo>
                    <a:pt x="696328" y="170027"/>
                  </a:lnTo>
                  <a:lnTo>
                    <a:pt x="694778" y="175552"/>
                  </a:lnTo>
                  <a:lnTo>
                    <a:pt x="487743" y="175552"/>
                  </a:lnTo>
                  <a:lnTo>
                    <a:pt x="504012" y="140919"/>
                  </a:lnTo>
                  <a:lnTo>
                    <a:pt x="546557" y="95808"/>
                  </a:lnTo>
                  <a:lnTo>
                    <a:pt x="592950" y="76009"/>
                  </a:lnTo>
                  <a:lnTo>
                    <a:pt x="619264" y="73317"/>
                  </a:lnTo>
                  <a:lnTo>
                    <a:pt x="654900" y="79286"/>
                  </a:lnTo>
                  <a:lnTo>
                    <a:pt x="679577" y="95453"/>
                  </a:lnTo>
                  <a:lnTo>
                    <a:pt x="693915" y="119265"/>
                  </a:lnTo>
                  <a:lnTo>
                    <a:pt x="698550" y="148158"/>
                  </a:lnTo>
                  <a:lnTo>
                    <a:pt x="698550" y="15506"/>
                  </a:lnTo>
                  <a:lnTo>
                    <a:pt x="682078" y="7620"/>
                  </a:lnTo>
                  <a:lnTo>
                    <a:pt x="626033" y="0"/>
                  </a:lnTo>
                  <a:lnTo>
                    <a:pt x="579094" y="4800"/>
                  </a:lnTo>
                  <a:lnTo>
                    <a:pt x="536117" y="18326"/>
                  </a:lnTo>
                  <a:lnTo>
                    <a:pt x="497674" y="39357"/>
                  </a:lnTo>
                  <a:lnTo>
                    <a:pt x="464350" y="66624"/>
                  </a:lnTo>
                  <a:lnTo>
                    <a:pt x="433438" y="103581"/>
                  </a:lnTo>
                  <a:lnTo>
                    <a:pt x="410400" y="145465"/>
                  </a:lnTo>
                  <a:lnTo>
                    <a:pt x="396011" y="190538"/>
                  </a:lnTo>
                  <a:lnTo>
                    <a:pt x="391033" y="237058"/>
                  </a:lnTo>
                  <a:lnTo>
                    <a:pt x="396760" y="286245"/>
                  </a:lnTo>
                  <a:lnTo>
                    <a:pt x="413359" y="328155"/>
                  </a:lnTo>
                  <a:lnTo>
                    <a:pt x="440055" y="362051"/>
                  </a:lnTo>
                  <a:lnTo>
                    <a:pt x="475996" y="387172"/>
                  </a:lnTo>
                  <a:lnTo>
                    <a:pt x="520382" y="402793"/>
                  </a:lnTo>
                  <a:lnTo>
                    <a:pt x="572376" y="408165"/>
                  </a:lnTo>
                  <a:lnTo>
                    <a:pt x="620395" y="403987"/>
                  </a:lnTo>
                  <a:lnTo>
                    <a:pt x="661733" y="392518"/>
                  </a:lnTo>
                  <a:lnTo>
                    <a:pt x="697128" y="375348"/>
                  </a:lnTo>
                  <a:lnTo>
                    <a:pt x="727278" y="354076"/>
                  </a:lnTo>
                  <a:lnTo>
                    <a:pt x="712508" y="334848"/>
                  </a:lnTo>
                  <a:lnTo>
                    <a:pt x="683450" y="297053"/>
                  </a:lnTo>
                  <a:lnTo>
                    <a:pt x="658596" y="313588"/>
                  </a:lnTo>
                  <a:lnTo>
                    <a:pt x="634149" y="325399"/>
                  </a:lnTo>
                  <a:lnTo>
                    <a:pt x="608863" y="332486"/>
                  </a:lnTo>
                  <a:lnTo>
                    <a:pt x="581444" y="334848"/>
                  </a:lnTo>
                  <a:lnTo>
                    <a:pt x="536600" y="327558"/>
                  </a:lnTo>
                  <a:lnTo>
                    <a:pt x="504215" y="307060"/>
                  </a:lnTo>
                  <a:lnTo>
                    <a:pt x="484581" y="275450"/>
                  </a:lnTo>
                  <a:lnTo>
                    <a:pt x="477964" y="234810"/>
                  </a:lnTo>
                  <a:lnTo>
                    <a:pt x="768096" y="234810"/>
                  </a:lnTo>
                  <a:lnTo>
                    <a:pt x="775576" y="214452"/>
                  </a:lnTo>
                  <a:lnTo>
                    <a:pt x="781024" y="193598"/>
                  </a:lnTo>
                  <a:lnTo>
                    <a:pt x="783882" y="175552"/>
                  </a:lnTo>
                  <a:lnTo>
                    <a:pt x="784352" y="172605"/>
                  </a:lnTo>
                  <a:lnTo>
                    <a:pt x="785469" y="151841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1C0AF504-ACF2-4340-3CF5-FC2575946A95}"/>
                </a:ext>
              </a:extLst>
            </p:cNvPr>
            <p:cNvSpPr/>
            <p:nvPr/>
          </p:nvSpPr>
          <p:spPr>
            <a:xfrm>
              <a:off x="12513509" y="6449625"/>
              <a:ext cx="394970" cy="518795"/>
            </a:xfrm>
            <a:custGeom>
              <a:avLst/>
              <a:gdLst/>
              <a:ahLst/>
              <a:cxnLst/>
              <a:rect l="l" t="t" r="r" b="b"/>
              <a:pathLst>
                <a:path w="394970" h="518795">
                  <a:moveTo>
                    <a:pt x="235720" y="0"/>
                  </a:moveTo>
                  <a:lnTo>
                    <a:pt x="142027" y="0"/>
                  </a:lnTo>
                  <a:lnTo>
                    <a:pt x="0" y="518570"/>
                  </a:lnTo>
                  <a:lnTo>
                    <a:pt x="370962" y="518570"/>
                  </a:lnTo>
                  <a:lnTo>
                    <a:pt x="394396" y="435599"/>
                  </a:lnTo>
                  <a:lnTo>
                    <a:pt x="116342" y="435599"/>
                  </a:lnTo>
                  <a:lnTo>
                    <a:pt x="235720" y="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529AB36-DED7-467D-158D-7304554904C9}"/>
                </a:ext>
              </a:extLst>
            </p:cNvPr>
            <p:cNvSpPr/>
            <p:nvPr/>
          </p:nvSpPr>
          <p:spPr>
            <a:xfrm>
              <a:off x="12967805" y="6431845"/>
              <a:ext cx="1450975" cy="545465"/>
            </a:xfrm>
            <a:custGeom>
              <a:avLst/>
              <a:gdLst/>
              <a:ahLst/>
              <a:cxnLst/>
              <a:rect l="l" t="t" r="r" b="b"/>
              <a:pathLst>
                <a:path w="1450975" h="545465">
                  <a:moveTo>
                    <a:pt x="198729" y="145211"/>
                  </a:moveTo>
                  <a:lnTo>
                    <a:pt x="107302" y="145211"/>
                  </a:lnTo>
                  <a:lnTo>
                    <a:pt x="0" y="536371"/>
                  </a:lnTo>
                  <a:lnTo>
                    <a:pt x="91414" y="536371"/>
                  </a:lnTo>
                  <a:lnTo>
                    <a:pt x="198729" y="145211"/>
                  </a:lnTo>
                  <a:close/>
                </a:path>
                <a:path w="1450975" h="545465">
                  <a:moveTo>
                    <a:pt x="242544" y="0"/>
                  </a:moveTo>
                  <a:lnTo>
                    <a:pt x="143548" y="0"/>
                  </a:lnTo>
                  <a:lnTo>
                    <a:pt x="120154" y="85178"/>
                  </a:lnTo>
                  <a:lnTo>
                    <a:pt x="218338" y="85178"/>
                  </a:lnTo>
                  <a:lnTo>
                    <a:pt x="242544" y="0"/>
                  </a:lnTo>
                  <a:close/>
                </a:path>
                <a:path w="1450975" h="545465">
                  <a:moveTo>
                    <a:pt x="673658" y="145211"/>
                  </a:moveTo>
                  <a:lnTo>
                    <a:pt x="573887" y="145211"/>
                  </a:lnTo>
                  <a:lnTo>
                    <a:pt x="390296" y="431165"/>
                  </a:lnTo>
                  <a:lnTo>
                    <a:pt x="361607" y="145211"/>
                  </a:lnTo>
                  <a:lnTo>
                    <a:pt x="267144" y="145211"/>
                  </a:lnTo>
                  <a:lnTo>
                    <a:pt x="322338" y="539318"/>
                  </a:lnTo>
                  <a:lnTo>
                    <a:pt x="404672" y="539318"/>
                  </a:lnTo>
                  <a:lnTo>
                    <a:pt x="673658" y="145211"/>
                  </a:lnTo>
                  <a:close/>
                </a:path>
                <a:path w="1450975" h="545465">
                  <a:moveTo>
                    <a:pt x="1052614" y="288925"/>
                  </a:moveTo>
                  <a:lnTo>
                    <a:pt x="1045895" y="240411"/>
                  </a:lnTo>
                  <a:lnTo>
                    <a:pt x="1026083" y="198666"/>
                  </a:lnTo>
                  <a:lnTo>
                    <a:pt x="993698" y="165989"/>
                  </a:lnTo>
                  <a:lnTo>
                    <a:pt x="965682" y="152590"/>
                  </a:lnTo>
                  <a:lnTo>
                    <a:pt x="965682" y="285242"/>
                  </a:lnTo>
                  <a:lnTo>
                    <a:pt x="965415" y="293268"/>
                  </a:lnTo>
                  <a:lnTo>
                    <a:pt x="964653" y="300609"/>
                  </a:lnTo>
                  <a:lnTo>
                    <a:pt x="963472" y="307111"/>
                  </a:lnTo>
                  <a:lnTo>
                    <a:pt x="961910" y="312635"/>
                  </a:lnTo>
                  <a:lnTo>
                    <a:pt x="754888" y="312635"/>
                  </a:lnTo>
                  <a:lnTo>
                    <a:pt x="771144" y="278003"/>
                  </a:lnTo>
                  <a:lnTo>
                    <a:pt x="813701" y="232892"/>
                  </a:lnTo>
                  <a:lnTo>
                    <a:pt x="860082" y="213093"/>
                  </a:lnTo>
                  <a:lnTo>
                    <a:pt x="886396" y="210400"/>
                  </a:lnTo>
                  <a:lnTo>
                    <a:pt x="922045" y="216369"/>
                  </a:lnTo>
                  <a:lnTo>
                    <a:pt x="946721" y="232537"/>
                  </a:lnTo>
                  <a:lnTo>
                    <a:pt x="961047" y="256349"/>
                  </a:lnTo>
                  <a:lnTo>
                    <a:pt x="965682" y="285242"/>
                  </a:lnTo>
                  <a:lnTo>
                    <a:pt x="965682" y="152590"/>
                  </a:lnTo>
                  <a:lnTo>
                    <a:pt x="949223" y="144703"/>
                  </a:lnTo>
                  <a:lnTo>
                    <a:pt x="893178" y="137083"/>
                  </a:lnTo>
                  <a:lnTo>
                    <a:pt x="846239" y="141884"/>
                  </a:lnTo>
                  <a:lnTo>
                    <a:pt x="803249" y="155409"/>
                  </a:lnTo>
                  <a:lnTo>
                    <a:pt x="764819" y="176441"/>
                  </a:lnTo>
                  <a:lnTo>
                    <a:pt x="731494" y="203708"/>
                  </a:lnTo>
                  <a:lnTo>
                    <a:pt x="700582" y="240665"/>
                  </a:lnTo>
                  <a:lnTo>
                    <a:pt x="677545" y="282549"/>
                  </a:lnTo>
                  <a:lnTo>
                    <a:pt x="663143" y="327621"/>
                  </a:lnTo>
                  <a:lnTo>
                    <a:pt x="658177" y="374142"/>
                  </a:lnTo>
                  <a:lnTo>
                    <a:pt x="663892" y="423329"/>
                  </a:lnTo>
                  <a:lnTo>
                    <a:pt x="680504" y="465239"/>
                  </a:lnTo>
                  <a:lnTo>
                    <a:pt x="707186" y="499135"/>
                  </a:lnTo>
                  <a:lnTo>
                    <a:pt x="743140" y="524256"/>
                  </a:lnTo>
                  <a:lnTo>
                    <a:pt x="787514" y="539877"/>
                  </a:lnTo>
                  <a:lnTo>
                    <a:pt x="839520" y="545249"/>
                  </a:lnTo>
                  <a:lnTo>
                    <a:pt x="887539" y="541070"/>
                  </a:lnTo>
                  <a:lnTo>
                    <a:pt x="928878" y="529602"/>
                  </a:lnTo>
                  <a:lnTo>
                    <a:pt x="964260" y="512432"/>
                  </a:lnTo>
                  <a:lnTo>
                    <a:pt x="994422" y="491159"/>
                  </a:lnTo>
                  <a:lnTo>
                    <a:pt x="979639" y="471932"/>
                  </a:lnTo>
                  <a:lnTo>
                    <a:pt x="950595" y="434136"/>
                  </a:lnTo>
                  <a:lnTo>
                    <a:pt x="925741" y="450672"/>
                  </a:lnTo>
                  <a:lnTo>
                    <a:pt x="901293" y="462483"/>
                  </a:lnTo>
                  <a:lnTo>
                    <a:pt x="875995" y="469569"/>
                  </a:lnTo>
                  <a:lnTo>
                    <a:pt x="848588" y="471932"/>
                  </a:lnTo>
                  <a:lnTo>
                    <a:pt x="803744" y="464642"/>
                  </a:lnTo>
                  <a:lnTo>
                    <a:pt x="771347" y="444144"/>
                  </a:lnTo>
                  <a:lnTo>
                    <a:pt x="751700" y="412534"/>
                  </a:lnTo>
                  <a:lnTo>
                    <a:pt x="745096" y="371894"/>
                  </a:lnTo>
                  <a:lnTo>
                    <a:pt x="1035227" y="371894"/>
                  </a:lnTo>
                  <a:lnTo>
                    <a:pt x="1042720" y="351536"/>
                  </a:lnTo>
                  <a:lnTo>
                    <a:pt x="1048169" y="330682"/>
                  </a:lnTo>
                  <a:lnTo>
                    <a:pt x="1051026" y="312635"/>
                  </a:lnTo>
                  <a:lnTo>
                    <a:pt x="1051483" y="309689"/>
                  </a:lnTo>
                  <a:lnTo>
                    <a:pt x="1052614" y="288925"/>
                  </a:lnTo>
                  <a:close/>
                </a:path>
                <a:path w="1450975" h="545465">
                  <a:moveTo>
                    <a:pt x="1450733" y="192620"/>
                  </a:moveTo>
                  <a:lnTo>
                    <a:pt x="1421892" y="172059"/>
                  </a:lnTo>
                  <a:lnTo>
                    <a:pt x="1385392" y="154292"/>
                  </a:lnTo>
                  <a:lnTo>
                    <a:pt x="1343215" y="141795"/>
                  </a:lnTo>
                  <a:lnTo>
                    <a:pt x="1297355" y="137083"/>
                  </a:lnTo>
                  <a:lnTo>
                    <a:pt x="1244244" y="143598"/>
                  </a:lnTo>
                  <a:lnTo>
                    <a:pt x="1200861" y="161848"/>
                  </a:lnTo>
                  <a:lnTo>
                    <a:pt x="1168387" y="189877"/>
                  </a:lnTo>
                  <a:lnTo>
                    <a:pt x="1148016" y="225729"/>
                  </a:lnTo>
                  <a:lnTo>
                    <a:pt x="1140968" y="267462"/>
                  </a:lnTo>
                  <a:lnTo>
                    <a:pt x="1149565" y="306501"/>
                  </a:lnTo>
                  <a:lnTo>
                    <a:pt x="1173467" y="335876"/>
                  </a:lnTo>
                  <a:lnTo>
                    <a:pt x="1209827" y="359016"/>
                  </a:lnTo>
                  <a:lnTo>
                    <a:pt x="1255826" y="379310"/>
                  </a:lnTo>
                  <a:lnTo>
                    <a:pt x="1281811" y="391121"/>
                  </a:lnTo>
                  <a:lnTo>
                    <a:pt x="1299946" y="402653"/>
                  </a:lnTo>
                  <a:lnTo>
                    <a:pt x="1310563" y="414731"/>
                  </a:lnTo>
                  <a:lnTo>
                    <a:pt x="1314018" y="428205"/>
                  </a:lnTo>
                  <a:lnTo>
                    <a:pt x="1309090" y="447700"/>
                  </a:lnTo>
                  <a:lnTo>
                    <a:pt x="1295590" y="462394"/>
                  </a:lnTo>
                  <a:lnTo>
                    <a:pt x="1275435" y="471678"/>
                  </a:lnTo>
                  <a:lnTo>
                    <a:pt x="1250530" y="474903"/>
                  </a:lnTo>
                  <a:lnTo>
                    <a:pt x="1219073" y="472160"/>
                  </a:lnTo>
                  <a:lnTo>
                    <a:pt x="1186484" y="463029"/>
                  </a:lnTo>
                  <a:lnTo>
                    <a:pt x="1153617" y="446112"/>
                  </a:lnTo>
                  <a:lnTo>
                    <a:pt x="1121308" y="420039"/>
                  </a:lnTo>
                  <a:lnTo>
                    <a:pt x="1066177" y="474903"/>
                  </a:lnTo>
                  <a:lnTo>
                    <a:pt x="1105052" y="505891"/>
                  </a:lnTo>
                  <a:lnTo>
                    <a:pt x="1149464" y="527862"/>
                  </a:lnTo>
                  <a:lnTo>
                    <a:pt x="1196428" y="540931"/>
                  </a:lnTo>
                  <a:lnTo>
                    <a:pt x="1242987" y="545261"/>
                  </a:lnTo>
                  <a:lnTo>
                    <a:pt x="1294663" y="539216"/>
                  </a:lnTo>
                  <a:lnTo>
                    <a:pt x="1338580" y="521830"/>
                  </a:lnTo>
                  <a:lnTo>
                    <a:pt x="1372590" y="494207"/>
                  </a:lnTo>
                  <a:lnTo>
                    <a:pt x="1394574" y="457454"/>
                  </a:lnTo>
                  <a:lnTo>
                    <a:pt x="1402372" y="412661"/>
                  </a:lnTo>
                  <a:lnTo>
                    <a:pt x="1393761" y="374992"/>
                  </a:lnTo>
                  <a:lnTo>
                    <a:pt x="1370279" y="345884"/>
                  </a:lnTo>
                  <a:lnTo>
                    <a:pt x="1335455" y="322745"/>
                  </a:lnTo>
                  <a:lnTo>
                    <a:pt x="1292821" y="303022"/>
                  </a:lnTo>
                  <a:lnTo>
                    <a:pt x="1263789" y="290017"/>
                  </a:lnTo>
                  <a:lnTo>
                    <a:pt x="1244104" y="277990"/>
                  </a:lnTo>
                  <a:lnTo>
                    <a:pt x="1232916" y="265696"/>
                  </a:lnTo>
                  <a:lnTo>
                    <a:pt x="1229372" y="251879"/>
                  </a:lnTo>
                  <a:lnTo>
                    <a:pt x="1233411" y="234315"/>
                  </a:lnTo>
                  <a:lnTo>
                    <a:pt x="1245247" y="220205"/>
                  </a:lnTo>
                  <a:lnTo>
                    <a:pt x="1264437" y="210832"/>
                  </a:lnTo>
                  <a:lnTo>
                    <a:pt x="1290574" y="207429"/>
                  </a:lnTo>
                  <a:lnTo>
                    <a:pt x="1318209" y="210185"/>
                  </a:lnTo>
                  <a:lnTo>
                    <a:pt x="1345628" y="218363"/>
                  </a:lnTo>
                  <a:lnTo>
                    <a:pt x="1372908" y="231813"/>
                  </a:lnTo>
                  <a:lnTo>
                    <a:pt x="1400136" y="250405"/>
                  </a:lnTo>
                  <a:lnTo>
                    <a:pt x="1450733" y="192620"/>
                  </a:lnTo>
                  <a:close/>
                </a:path>
              </a:pathLst>
            </a:custGeom>
            <a:solidFill>
              <a:srgbClr val="00A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D124F03-C9A8-010C-4750-8617621DFCCD}"/>
                </a:ext>
              </a:extLst>
            </p:cNvPr>
            <p:cNvSpPr/>
            <p:nvPr/>
          </p:nvSpPr>
          <p:spPr>
            <a:xfrm>
              <a:off x="5896495" y="4331468"/>
              <a:ext cx="8522970" cy="1924685"/>
            </a:xfrm>
            <a:custGeom>
              <a:avLst/>
              <a:gdLst/>
              <a:ahLst/>
              <a:cxnLst/>
              <a:rect l="l" t="t" r="r" b="b"/>
              <a:pathLst>
                <a:path w="8522969" h="1924685">
                  <a:moveTo>
                    <a:pt x="2078456" y="1892427"/>
                  </a:moveTo>
                  <a:lnTo>
                    <a:pt x="1286421" y="18580"/>
                  </a:lnTo>
                  <a:lnTo>
                    <a:pt x="791667" y="18580"/>
                  </a:lnTo>
                  <a:lnTo>
                    <a:pt x="1033589" y="630770"/>
                  </a:lnTo>
                  <a:lnTo>
                    <a:pt x="1033932" y="629907"/>
                  </a:lnTo>
                  <a:lnTo>
                    <a:pt x="1241221" y="1156195"/>
                  </a:lnTo>
                  <a:lnTo>
                    <a:pt x="310184" y="1156106"/>
                  </a:lnTo>
                  <a:lnTo>
                    <a:pt x="0" y="1892427"/>
                  </a:lnTo>
                  <a:lnTo>
                    <a:pt x="539534" y="1892427"/>
                  </a:lnTo>
                  <a:lnTo>
                    <a:pt x="672452" y="1557540"/>
                  </a:lnTo>
                  <a:lnTo>
                    <a:pt x="1392707" y="1557540"/>
                  </a:lnTo>
                  <a:lnTo>
                    <a:pt x="1525625" y="1892427"/>
                  </a:lnTo>
                  <a:lnTo>
                    <a:pt x="2078456" y="1892427"/>
                  </a:lnTo>
                  <a:close/>
                </a:path>
                <a:path w="8522969" h="1924685">
                  <a:moveTo>
                    <a:pt x="3295840" y="31623"/>
                  </a:moveTo>
                  <a:lnTo>
                    <a:pt x="1666506" y="31623"/>
                  </a:lnTo>
                  <a:lnTo>
                    <a:pt x="1666506" y="483743"/>
                  </a:lnTo>
                  <a:lnTo>
                    <a:pt x="2222030" y="483743"/>
                  </a:lnTo>
                  <a:lnTo>
                    <a:pt x="2222030" y="1892173"/>
                  </a:lnTo>
                  <a:lnTo>
                    <a:pt x="2737662" y="1892173"/>
                  </a:lnTo>
                  <a:lnTo>
                    <a:pt x="2737662" y="483743"/>
                  </a:lnTo>
                  <a:lnTo>
                    <a:pt x="3295840" y="483743"/>
                  </a:lnTo>
                  <a:lnTo>
                    <a:pt x="3295840" y="31623"/>
                  </a:lnTo>
                  <a:close/>
                </a:path>
                <a:path w="8522969" h="1924685">
                  <a:moveTo>
                    <a:pt x="4961077" y="1313014"/>
                  </a:moveTo>
                  <a:lnTo>
                    <a:pt x="4959274" y="1264678"/>
                  </a:lnTo>
                  <a:lnTo>
                    <a:pt x="4953927" y="1219098"/>
                  </a:lnTo>
                  <a:lnTo>
                    <a:pt x="4945113" y="1176159"/>
                  </a:lnTo>
                  <a:lnTo>
                    <a:pt x="4932883" y="1135748"/>
                  </a:lnTo>
                  <a:lnTo>
                    <a:pt x="4917300" y="1097775"/>
                  </a:lnTo>
                  <a:lnTo>
                    <a:pt x="4898466" y="1062126"/>
                  </a:lnTo>
                  <a:lnTo>
                    <a:pt x="4876419" y="1028700"/>
                  </a:lnTo>
                  <a:lnTo>
                    <a:pt x="4851235" y="997369"/>
                  </a:lnTo>
                  <a:lnTo>
                    <a:pt x="4822990" y="968057"/>
                  </a:lnTo>
                  <a:lnTo>
                    <a:pt x="4791748" y="940625"/>
                  </a:lnTo>
                  <a:lnTo>
                    <a:pt x="4757572" y="914996"/>
                  </a:lnTo>
                  <a:lnTo>
                    <a:pt x="4720552" y="891044"/>
                  </a:lnTo>
                  <a:lnTo>
                    <a:pt x="4680737" y="868667"/>
                  </a:lnTo>
                  <a:lnTo>
                    <a:pt x="4638192" y="847750"/>
                  </a:lnTo>
                  <a:lnTo>
                    <a:pt x="4593006" y="828205"/>
                  </a:lnTo>
                  <a:lnTo>
                    <a:pt x="4545228" y="809917"/>
                  </a:lnTo>
                  <a:lnTo>
                    <a:pt x="4494949" y="792772"/>
                  </a:lnTo>
                  <a:lnTo>
                    <a:pt x="4442218" y="776681"/>
                  </a:lnTo>
                  <a:lnTo>
                    <a:pt x="4387113" y="761504"/>
                  </a:lnTo>
                  <a:lnTo>
                    <a:pt x="4329696" y="747166"/>
                  </a:lnTo>
                  <a:lnTo>
                    <a:pt x="4270045" y="733552"/>
                  </a:lnTo>
                  <a:lnTo>
                    <a:pt x="4181322" y="712495"/>
                  </a:lnTo>
                  <a:lnTo>
                    <a:pt x="4109478" y="692619"/>
                  </a:lnTo>
                  <a:lnTo>
                    <a:pt x="4052963" y="673112"/>
                  </a:lnTo>
                  <a:lnTo>
                    <a:pt x="4010215" y="653161"/>
                  </a:lnTo>
                  <a:lnTo>
                    <a:pt x="3959796" y="608723"/>
                  </a:lnTo>
                  <a:lnTo>
                    <a:pt x="3945763" y="552843"/>
                  </a:lnTo>
                  <a:lnTo>
                    <a:pt x="3945763" y="547522"/>
                  </a:lnTo>
                  <a:lnTo>
                    <a:pt x="3953116" y="508546"/>
                  </a:lnTo>
                  <a:lnTo>
                    <a:pt x="3975277" y="475576"/>
                  </a:lnTo>
                  <a:lnTo>
                    <a:pt x="4012349" y="450126"/>
                  </a:lnTo>
                  <a:lnTo>
                    <a:pt x="4064482" y="433743"/>
                  </a:lnTo>
                  <a:lnTo>
                    <a:pt x="4131805" y="427939"/>
                  </a:lnTo>
                  <a:lnTo>
                    <a:pt x="4177246" y="429450"/>
                  </a:lnTo>
                  <a:lnTo>
                    <a:pt x="4223588" y="433997"/>
                  </a:lnTo>
                  <a:lnTo>
                    <a:pt x="4270641" y="441579"/>
                  </a:lnTo>
                  <a:lnTo>
                    <a:pt x="4318241" y="452183"/>
                  </a:lnTo>
                  <a:lnTo>
                    <a:pt x="4366222" y="465823"/>
                  </a:lnTo>
                  <a:lnTo>
                    <a:pt x="4414418" y="482498"/>
                  </a:lnTo>
                  <a:lnTo>
                    <a:pt x="4462665" y="502196"/>
                  </a:lnTo>
                  <a:lnTo>
                    <a:pt x="4510798" y="524916"/>
                  </a:lnTo>
                  <a:lnTo>
                    <a:pt x="4558639" y="550684"/>
                  </a:lnTo>
                  <a:lnTo>
                    <a:pt x="4606023" y="579462"/>
                  </a:lnTo>
                  <a:lnTo>
                    <a:pt x="4652784" y="611289"/>
                  </a:lnTo>
                  <a:lnTo>
                    <a:pt x="4910607" y="247180"/>
                  </a:lnTo>
                  <a:lnTo>
                    <a:pt x="4872190" y="217690"/>
                  </a:lnTo>
                  <a:lnTo>
                    <a:pt x="4832680" y="190004"/>
                  </a:lnTo>
                  <a:lnTo>
                    <a:pt x="4792053" y="164160"/>
                  </a:lnTo>
                  <a:lnTo>
                    <a:pt x="4750244" y="140157"/>
                  </a:lnTo>
                  <a:lnTo>
                    <a:pt x="4707255" y="118008"/>
                  </a:lnTo>
                  <a:lnTo>
                    <a:pt x="4663021" y="97726"/>
                  </a:lnTo>
                  <a:lnTo>
                    <a:pt x="4617517" y="79311"/>
                  </a:lnTo>
                  <a:lnTo>
                    <a:pt x="4570717" y="62788"/>
                  </a:lnTo>
                  <a:lnTo>
                    <a:pt x="4522571" y="48171"/>
                  </a:lnTo>
                  <a:lnTo>
                    <a:pt x="4473041" y="35458"/>
                  </a:lnTo>
                  <a:lnTo>
                    <a:pt x="4422114" y="24676"/>
                  </a:lnTo>
                  <a:lnTo>
                    <a:pt x="4369740" y="15824"/>
                  </a:lnTo>
                  <a:lnTo>
                    <a:pt x="4315892" y="8928"/>
                  </a:lnTo>
                  <a:lnTo>
                    <a:pt x="4260520" y="3975"/>
                  </a:lnTo>
                  <a:lnTo>
                    <a:pt x="4203598" y="1003"/>
                  </a:lnTo>
                  <a:lnTo>
                    <a:pt x="4145089" y="0"/>
                  </a:lnTo>
                  <a:lnTo>
                    <a:pt x="4089946" y="1295"/>
                  </a:lnTo>
                  <a:lnTo>
                    <a:pt x="4036225" y="5118"/>
                  </a:lnTo>
                  <a:lnTo>
                    <a:pt x="3983977" y="11417"/>
                  </a:lnTo>
                  <a:lnTo>
                    <a:pt x="3933304" y="20116"/>
                  </a:lnTo>
                  <a:lnTo>
                    <a:pt x="3884282" y="31140"/>
                  </a:lnTo>
                  <a:lnTo>
                    <a:pt x="3837013" y="44437"/>
                  </a:lnTo>
                  <a:lnTo>
                    <a:pt x="3791559" y="59931"/>
                  </a:lnTo>
                  <a:lnTo>
                    <a:pt x="3748011" y="77571"/>
                  </a:lnTo>
                  <a:lnTo>
                    <a:pt x="3706457" y="97269"/>
                  </a:lnTo>
                  <a:lnTo>
                    <a:pt x="3666972" y="118973"/>
                  </a:lnTo>
                  <a:lnTo>
                    <a:pt x="3629647" y="142608"/>
                  </a:lnTo>
                  <a:lnTo>
                    <a:pt x="3594570" y="168109"/>
                  </a:lnTo>
                  <a:lnTo>
                    <a:pt x="3561816" y="195402"/>
                  </a:lnTo>
                  <a:lnTo>
                    <a:pt x="3531463" y="224434"/>
                  </a:lnTo>
                  <a:lnTo>
                    <a:pt x="3503612" y="255143"/>
                  </a:lnTo>
                  <a:lnTo>
                    <a:pt x="3478339" y="287439"/>
                  </a:lnTo>
                  <a:lnTo>
                    <a:pt x="3455720" y="321271"/>
                  </a:lnTo>
                  <a:lnTo>
                    <a:pt x="3435845" y="356565"/>
                  </a:lnTo>
                  <a:lnTo>
                    <a:pt x="3418802" y="393255"/>
                  </a:lnTo>
                  <a:lnTo>
                    <a:pt x="3404666" y="431279"/>
                  </a:lnTo>
                  <a:lnTo>
                    <a:pt x="3393529" y="470573"/>
                  </a:lnTo>
                  <a:lnTo>
                    <a:pt x="3385464" y="511060"/>
                  </a:lnTo>
                  <a:lnTo>
                    <a:pt x="3380575" y="552678"/>
                  </a:lnTo>
                  <a:lnTo>
                    <a:pt x="3378924" y="595363"/>
                  </a:lnTo>
                  <a:lnTo>
                    <a:pt x="3378924" y="600684"/>
                  </a:lnTo>
                  <a:lnTo>
                    <a:pt x="3380892" y="648754"/>
                  </a:lnTo>
                  <a:lnTo>
                    <a:pt x="3386696" y="693902"/>
                  </a:lnTo>
                  <a:lnTo>
                    <a:pt x="3396183" y="736257"/>
                  </a:lnTo>
                  <a:lnTo>
                    <a:pt x="3409200" y="775931"/>
                  </a:lnTo>
                  <a:lnTo>
                    <a:pt x="3425609" y="813041"/>
                  </a:lnTo>
                  <a:lnTo>
                    <a:pt x="3445243" y="847725"/>
                  </a:lnTo>
                  <a:lnTo>
                    <a:pt x="3467951" y="880084"/>
                  </a:lnTo>
                  <a:lnTo>
                    <a:pt x="3493592" y="910259"/>
                  </a:lnTo>
                  <a:lnTo>
                    <a:pt x="3522014" y="938364"/>
                  </a:lnTo>
                  <a:lnTo>
                    <a:pt x="3553053" y="964514"/>
                  </a:lnTo>
                  <a:lnTo>
                    <a:pt x="3586569" y="988847"/>
                  </a:lnTo>
                  <a:lnTo>
                    <a:pt x="3622395" y="1011466"/>
                  </a:lnTo>
                  <a:lnTo>
                    <a:pt x="3660406" y="1032510"/>
                  </a:lnTo>
                  <a:lnTo>
                    <a:pt x="3700424" y="1052093"/>
                  </a:lnTo>
                  <a:lnTo>
                    <a:pt x="3742321" y="1070343"/>
                  </a:lnTo>
                  <a:lnTo>
                    <a:pt x="3785933" y="1087361"/>
                  </a:lnTo>
                  <a:lnTo>
                    <a:pt x="3831107" y="1103299"/>
                  </a:lnTo>
                  <a:lnTo>
                    <a:pt x="3877691" y="1118260"/>
                  </a:lnTo>
                  <a:lnTo>
                    <a:pt x="3925532" y="1132370"/>
                  </a:lnTo>
                  <a:lnTo>
                    <a:pt x="3974490" y="1145755"/>
                  </a:lnTo>
                  <a:lnTo>
                    <a:pt x="4024414" y="1158532"/>
                  </a:lnTo>
                  <a:lnTo>
                    <a:pt x="4075138" y="1170813"/>
                  </a:lnTo>
                  <a:lnTo>
                    <a:pt x="4126522" y="1182751"/>
                  </a:lnTo>
                  <a:lnTo>
                    <a:pt x="4213364" y="1204785"/>
                  </a:lnTo>
                  <a:lnTo>
                    <a:pt x="4283570" y="1225562"/>
                  </a:lnTo>
                  <a:lnTo>
                    <a:pt x="4338713" y="1245768"/>
                  </a:lnTo>
                  <a:lnTo>
                    <a:pt x="4380331" y="1266139"/>
                  </a:lnTo>
                  <a:lnTo>
                    <a:pt x="4429252" y="1310208"/>
                  </a:lnTo>
                  <a:lnTo>
                    <a:pt x="4442790" y="1363510"/>
                  </a:lnTo>
                  <a:lnTo>
                    <a:pt x="4442790" y="1368818"/>
                  </a:lnTo>
                  <a:lnTo>
                    <a:pt x="4418279" y="1437347"/>
                  </a:lnTo>
                  <a:lnTo>
                    <a:pt x="4387977" y="1462532"/>
                  </a:lnTo>
                  <a:lnTo>
                    <a:pt x="4345927" y="1481061"/>
                  </a:lnTo>
                  <a:lnTo>
                    <a:pt x="4292358" y="1492504"/>
                  </a:lnTo>
                  <a:lnTo>
                    <a:pt x="4227487" y="1496415"/>
                  </a:lnTo>
                  <a:lnTo>
                    <a:pt x="4180903" y="1495247"/>
                  </a:lnTo>
                  <a:lnTo>
                    <a:pt x="4133519" y="1491729"/>
                  </a:lnTo>
                  <a:lnTo>
                    <a:pt x="4085539" y="1485874"/>
                  </a:lnTo>
                  <a:lnTo>
                    <a:pt x="4037190" y="1477721"/>
                  </a:lnTo>
                  <a:lnTo>
                    <a:pt x="3988676" y="1467281"/>
                  </a:lnTo>
                  <a:lnTo>
                    <a:pt x="3940187" y="1454569"/>
                  </a:lnTo>
                  <a:lnTo>
                    <a:pt x="3891940" y="1439595"/>
                  </a:lnTo>
                  <a:lnTo>
                    <a:pt x="3844137" y="1422387"/>
                  </a:lnTo>
                  <a:lnTo>
                    <a:pt x="3796995" y="1402956"/>
                  </a:lnTo>
                  <a:lnTo>
                    <a:pt x="3750716" y="1381328"/>
                  </a:lnTo>
                  <a:lnTo>
                    <a:pt x="3705491" y="1357515"/>
                  </a:lnTo>
                  <a:lnTo>
                    <a:pt x="3661549" y="1331531"/>
                  </a:lnTo>
                  <a:lnTo>
                    <a:pt x="3619081" y="1303401"/>
                  </a:lnTo>
                  <a:lnTo>
                    <a:pt x="3578314" y="1273136"/>
                  </a:lnTo>
                  <a:lnTo>
                    <a:pt x="3291255" y="1615998"/>
                  </a:lnTo>
                  <a:lnTo>
                    <a:pt x="3328428" y="1647469"/>
                  </a:lnTo>
                  <a:lnTo>
                    <a:pt x="3366859" y="1677263"/>
                  </a:lnTo>
                  <a:lnTo>
                    <a:pt x="3406521" y="1705381"/>
                  </a:lnTo>
                  <a:lnTo>
                    <a:pt x="3447338" y="1731797"/>
                  </a:lnTo>
                  <a:lnTo>
                    <a:pt x="3489261" y="1756537"/>
                  </a:lnTo>
                  <a:lnTo>
                    <a:pt x="3532251" y="1779574"/>
                  </a:lnTo>
                  <a:lnTo>
                    <a:pt x="3576243" y="1800936"/>
                  </a:lnTo>
                  <a:lnTo>
                    <a:pt x="3621189" y="1820595"/>
                  </a:lnTo>
                  <a:lnTo>
                    <a:pt x="3667023" y="1838553"/>
                  </a:lnTo>
                  <a:lnTo>
                    <a:pt x="3713708" y="1854809"/>
                  </a:lnTo>
                  <a:lnTo>
                    <a:pt x="3761194" y="1869376"/>
                  </a:lnTo>
                  <a:lnTo>
                    <a:pt x="3809403" y="1882228"/>
                  </a:lnTo>
                  <a:lnTo>
                    <a:pt x="3858298" y="1893379"/>
                  </a:lnTo>
                  <a:lnTo>
                    <a:pt x="3907828" y="1902815"/>
                  </a:lnTo>
                  <a:lnTo>
                    <a:pt x="3957929" y="1910549"/>
                  </a:lnTo>
                  <a:lnTo>
                    <a:pt x="4008564" y="1916557"/>
                  </a:lnTo>
                  <a:lnTo>
                    <a:pt x="4059656" y="1920862"/>
                  </a:lnTo>
                  <a:lnTo>
                    <a:pt x="4111180" y="1923440"/>
                  </a:lnTo>
                  <a:lnTo>
                    <a:pt x="4163060" y="1924304"/>
                  </a:lnTo>
                  <a:lnTo>
                    <a:pt x="4216755" y="1923224"/>
                  </a:lnTo>
                  <a:lnTo>
                    <a:pt x="4269346" y="1919998"/>
                  </a:lnTo>
                  <a:lnTo>
                    <a:pt x="4320730" y="1914664"/>
                  </a:lnTo>
                  <a:lnTo>
                    <a:pt x="4370832" y="1907247"/>
                  </a:lnTo>
                  <a:lnTo>
                    <a:pt x="4419549" y="1897761"/>
                  </a:lnTo>
                  <a:lnTo>
                    <a:pt x="4466793" y="1886254"/>
                  </a:lnTo>
                  <a:lnTo>
                    <a:pt x="4512462" y="1872742"/>
                  </a:lnTo>
                  <a:lnTo>
                    <a:pt x="4556468" y="1857248"/>
                  </a:lnTo>
                  <a:lnTo>
                    <a:pt x="4598733" y="1839810"/>
                  </a:lnTo>
                  <a:lnTo>
                    <a:pt x="4639145" y="1820456"/>
                  </a:lnTo>
                  <a:lnTo>
                    <a:pt x="4677613" y="1799196"/>
                  </a:lnTo>
                  <a:lnTo>
                    <a:pt x="4714062" y="1776082"/>
                  </a:lnTo>
                  <a:lnTo>
                    <a:pt x="4748390" y="1751126"/>
                  </a:lnTo>
                  <a:lnTo>
                    <a:pt x="4780496" y="1724355"/>
                  </a:lnTo>
                  <a:lnTo>
                    <a:pt x="4810290" y="1695805"/>
                  </a:lnTo>
                  <a:lnTo>
                    <a:pt x="4837696" y="1665503"/>
                  </a:lnTo>
                  <a:lnTo>
                    <a:pt x="4862601" y="1633461"/>
                  </a:lnTo>
                  <a:lnTo>
                    <a:pt x="4884928" y="1599730"/>
                  </a:lnTo>
                  <a:lnTo>
                    <a:pt x="4904575" y="1564322"/>
                  </a:lnTo>
                  <a:lnTo>
                    <a:pt x="4921453" y="1527276"/>
                  </a:lnTo>
                  <a:lnTo>
                    <a:pt x="4935474" y="1488605"/>
                  </a:lnTo>
                  <a:lnTo>
                    <a:pt x="4946535" y="1448346"/>
                  </a:lnTo>
                  <a:lnTo>
                    <a:pt x="4954549" y="1406512"/>
                  </a:lnTo>
                  <a:lnTo>
                    <a:pt x="4959426" y="1363154"/>
                  </a:lnTo>
                  <a:lnTo>
                    <a:pt x="4961077" y="1318285"/>
                  </a:lnTo>
                  <a:lnTo>
                    <a:pt x="4961077" y="1313014"/>
                  </a:lnTo>
                  <a:close/>
                </a:path>
                <a:path w="8522969" h="1924685">
                  <a:moveTo>
                    <a:pt x="6585064" y="1313014"/>
                  </a:moveTo>
                  <a:lnTo>
                    <a:pt x="6583273" y="1264678"/>
                  </a:lnTo>
                  <a:lnTo>
                    <a:pt x="6577927" y="1219098"/>
                  </a:lnTo>
                  <a:lnTo>
                    <a:pt x="6569113" y="1176159"/>
                  </a:lnTo>
                  <a:lnTo>
                    <a:pt x="6556870" y="1135748"/>
                  </a:lnTo>
                  <a:lnTo>
                    <a:pt x="6541300" y="1097775"/>
                  </a:lnTo>
                  <a:lnTo>
                    <a:pt x="6522466" y="1062126"/>
                  </a:lnTo>
                  <a:lnTo>
                    <a:pt x="6500419" y="1028700"/>
                  </a:lnTo>
                  <a:lnTo>
                    <a:pt x="6475235" y="997369"/>
                  </a:lnTo>
                  <a:lnTo>
                    <a:pt x="6446990" y="968057"/>
                  </a:lnTo>
                  <a:lnTo>
                    <a:pt x="6415748" y="940625"/>
                  </a:lnTo>
                  <a:lnTo>
                    <a:pt x="6381572" y="914996"/>
                  </a:lnTo>
                  <a:lnTo>
                    <a:pt x="6344552" y="891044"/>
                  </a:lnTo>
                  <a:lnTo>
                    <a:pt x="6304724" y="868667"/>
                  </a:lnTo>
                  <a:lnTo>
                    <a:pt x="6262192" y="847750"/>
                  </a:lnTo>
                  <a:lnTo>
                    <a:pt x="6217005" y="828205"/>
                  </a:lnTo>
                  <a:lnTo>
                    <a:pt x="6169228" y="809917"/>
                  </a:lnTo>
                  <a:lnTo>
                    <a:pt x="6118949" y="792772"/>
                  </a:lnTo>
                  <a:lnTo>
                    <a:pt x="6066206" y="776681"/>
                  </a:lnTo>
                  <a:lnTo>
                    <a:pt x="6011100" y="761504"/>
                  </a:lnTo>
                  <a:lnTo>
                    <a:pt x="5953684" y="747166"/>
                  </a:lnTo>
                  <a:lnTo>
                    <a:pt x="5894032" y="733552"/>
                  </a:lnTo>
                  <a:lnTo>
                    <a:pt x="5805309" y="712495"/>
                  </a:lnTo>
                  <a:lnTo>
                    <a:pt x="5733466" y="692619"/>
                  </a:lnTo>
                  <a:lnTo>
                    <a:pt x="5676951" y="673112"/>
                  </a:lnTo>
                  <a:lnTo>
                    <a:pt x="5634215" y="653161"/>
                  </a:lnTo>
                  <a:lnTo>
                    <a:pt x="5583796" y="608723"/>
                  </a:lnTo>
                  <a:lnTo>
                    <a:pt x="5569763" y="552843"/>
                  </a:lnTo>
                  <a:lnTo>
                    <a:pt x="5569763" y="547522"/>
                  </a:lnTo>
                  <a:lnTo>
                    <a:pt x="5577116" y="508546"/>
                  </a:lnTo>
                  <a:lnTo>
                    <a:pt x="5599277" y="475576"/>
                  </a:lnTo>
                  <a:lnTo>
                    <a:pt x="5636349" y="450126"/>
                  </a:lnTo>
                  <a:lnTo>
                    <a:pt x="5688495" y="433743"/>
                  </a:lnTo>
                  <a:lnTo>
                    <a:pt x="5755805" y="427939"/>
                  </a:lnTo>
                  <a:lnTo>
                    <a:pt x="5801258" y="429450"/>
                  </a:lnTo>
                  <a:lnTo>
                    <a:pt x="5847588" y="433997"/>
                  </a:lnTo>
                  <a:lnTo>
                    <a:pt x="5894641" y="441579"/>
                  </a:lnTo>
                  <a:lnTo>
                    <a:pt x="5942241" y="452183"/>
                  </a:lnTo>
                  <a:lnTo>
                    <a:pt x="5990221" y="465823"/>
                  </a:lnTo>
                  <a:lnTo>
                    <a:pt x="6038418" y="482498"/>
                  </a:lnTo>
                  <a:lnTo>
                    <a:pt x="6086665" y="502196"/>
                  </a:lnTo>
                  <a:lnTo>
                    <a:pt x="6134786" y="524916"/>
                  </a:lnTo>
                  <a:lnTo>
                    <a:pt x="6182626" y="550684"/>
                  </a:lnTo>
                  <a:lnTo>
                    <a:pt x="6230010" y="579462"/>
                  </a:lnTo>
                  <a:lnTo>
                    <a:pt x="6276772" y="611289"/>
                  </a:lnTo>
                  <a:lnTo>
                    <a:pt x="6534594" y="247180"/>
                  </a:lnTo>
                  <a:lnTo>
                    <a:pt x="6496177" y="217690"/>
                  </a:lnTo>
                  <a:lnTo>
                    <a:pt x="6456667" y="190004"/>
                  </a:lnTo>
                  <a:lnTo>
                    <a:pt x="6416040" y="164160"/>
                  </a:lnTo>
                  <a:lnTo>
                    <a:pt x="6374231" y="140157"/>
                  </a:lnTo>
                  <a:lnTo>
                    <a:pt x="6331242" y="118008"/>
                  </a:lnTo>
                  <a:lnTo>
                    <a:pt x="6287008" y="97726"/>
                  </a:lnTo>
                  <a:lnTo>
                    <a:pt x="6241504" y="79311"/>
                  </a:lnTo>
                  <a:lnTo>
                    <a:pt x="6194704" y="62788"/>
                  </a:lnTo>
                  <a:lnTo>
                    <a:pt x="6146558" y="48171"/>
                  </a:lnTo>
                  <a:lnTo>
                    <a:pt x="6097041" y="35458"/>
                  </a:lnTo>
                  <a:lnTo>
                    <a:pt x="6046114" y="24676"/>
                  </a:lnTo>
                  <a:lnTo>
                    <a:pt x="5993739" y="15824"/>
                  </a:lnTo>
                  <a:lnTo>
                    <a:pt x="5939891" y="8928"/>
                  </a:lnTo>
                  <a:lnTo>
                    <a:pt x="5884519" y="3975"/>
                  </a:lnTo>
                  <a:lnTo>
                    <a:pt x="5827598" y="1003"/>
                  </a:lnTo>
                  <a:lnTo>
                    <a:pt x="5769089" y="0"/>
                  </a:lnTo>
                  <a:lnTo>
                    <a:pt x="5711837" y="1409"/>
                  </a:lnTo>
                  <a:lnTo>
                    <a:pt x="5656605" y="5575"/>
                  </a:lnTo>
                  <a:lnTo>
                    <a:pt x="5603418" y="12420"/>
                  </a:lnTo>
                  <a:lnTo>
                    <a:pt x="5552338" y="21856"/>
                  </a:lnTo>
                  <a:lnTo>
                    <a:pt x="5503418" y="33845"/>
                  </a:lnTo>
                  <a:lnTo>
                    <a:pt x="5456707" y="48272"/>
                  </a:lnTo>
                  <a:lnTo>
                    <a:pt x="5412257" y="65087"/>
                  </a:lnTo>
                  <a:lnTo>
                    <a:pt x="5370119" y="84188"/>
                  </a:lnTo>
                  <a:lnTo>
                    <a:pt x="5330329" y="105524"/>
                  </a:lnTo>
                  <a:lnTo>
                    <a:pt x="5292941" y="129019"/>
                  </a:lnTo>
                  <a:lnTo>
                    <a:pt x="5258028" y="154571"/>
                  </a:lnTo>
                  <a:lnTo>
                    <a:pt x="5225605" y="182130"/>
                  </a:lnTo>
                  <a:lnTo>
                    <a:pt x="5195748" y="211607"/>
                  </a:lnTo>
                  <a:lnTo>
                    <a:pt x="5168506" y="242925"/>
                  </a:lnTo>
                  <a:lnTo>
                    <a:pt x="5143906" y="276021"/>
                  </a:lnTo>
                  <a:lnTo>
                    <a:pt x="5122024" y="310807"/>
                  </a:lnTo>
                  <a:lnTo>
                    <a:pt x="5102885" y="347218"/>
                  </a:lnTo>
                  <a:lnTo>
                    <a:pt x="5086566" y="385165"/>
                  </a:lnTo>
                  <a:lnTo>
                    <a:pt x="5073091" y="424573"/>
                  </a:lnTo>
                  <a:lnTo>
                    <a:pt x="5062537" y="465378"/>
                  </a:lnTo>
                  <a:lnTo>
                    <a:pt x="5054930" y="507492"/>
                  </a:lnTo>
                  <a:lnTo>
                    <a:pt x="5050320" y="550849"/>
                  </a:lnTo>
                  <a:lnTo>
                    <a:pt x="5048783" y="595363"/>
                  </a:lnTo>
                  <a:lnTo>
                    <a:pt x="5048783" y="600684"/>
                  </a:lnTo>
                  <a:lnTo>
                    <a:pt x="5050650" y="650875"/>
                  </a:lnTo>
                  <a:lnTo>
                    <a:pt x="5056200" y="697865"/>
                  </a:lnTo>
                  <a:lnTo>
                    <a:pt x="5065293" y="741819"/>
                  </a:lnTo>
                  <a:lnTo>
                    <a:pt x="5077803" y="782866"/>
                  </a:lnTo>
                  <a:lnTo>
                    <a:pt x="5093614" y="821131"/>
                  </a:lnTo>
                  <a:lnTo>
                    <a:pt x="5112626" y="856767"/>
                  </a:lnTo>
                  <a:lnTo>
                    <a:pt x="5134686" y="889914"/>
                  </a:lnTo>
                  <a:lnTo>
                    <a:pt x="5159692" y="920711"/>
                  </a:lnTo>
                  <a:lnTo>
                    <a:pt x="5187505" y="949286"/>
                  </a:lnTo>
                  <a:lnTo>
                    <a:pt x="5218023" y="975791"/>
                  </a:lnTo>
                  <a:lnTo>
                    <a:pt x="5251120" y="1000366"/>
                  </a:lnTo>
                  <a:lnTo>
                    <a:pt x="5286680" y="1023137"/>
                  </a:lnTo>
                  <a:lnTo>
                    <a:pt x="5324564" y="1044244"/>
                  </a:lnTo>
                  <a:lnTo>
                    <a:pt x="5364658" y="1063853"/>
                  </a:lnTo>
                  <a:lnTo>
                    <a:pt x="5406847" y="1082078"/>
                  </a:lnTo>
                  <a:lnTo>
                    <a:pt x="5451005" y="1099058"/>
                  </a:lnTo>
                  <a:lnTo>
                    <a:pt x="5497017" y="1114933"/>
                  </a:lnTo>
                  <a:lnTo>
                    <a:pt x="5544744" y="1129868"/>
                  </a:lnTo>
                  <a:lnTo>
                    <a:pt x="5594083" y="1143965"/>
                  </a:lnTo>
                  <a:lnTo>
                    <a:pt x="5644908" y="1157389"/>
                  </a:lnTo>
                  <a:lnTo>
                    <a:pt x="5697093" y="1170266"/>
                  </a:lnTo>
                  <a:lnTo>
                    <a:pt x="5750534" y="1182751"/>
                  </a:lnTo>
                  <a:lnTo>
                    <a:pt x="5837364" y="1204785"/>
                  </a:lnTo>
                  <a:lnTo>
                    <a:pt x="5907583" y="1225562"/>
                  </a:lnTo>
                  <a:lnTo>
                    <a:pt x="5962713" y="1245768"/>
                  </a:lnTo>
                  <a:lnTo>
                    <a:pt x="6004331" y="1266139"/>
                  </a:lnTo>
                  <a:lnTo>
                    <a:pt x="6053252" y="1310208"/>
                  </a:lnTo>
                  <a:lnTo>
                    <a:pt x="6066777" y="1363510"/>
                  </a:lnTo>
                  <a:lnTo>
                    <a:pt x="6066777" y="1368818"/>
                  </a:lnTo>
                  <a:lnTo>
                    <a:pt x="6042266" y="1437347"/>
                  </a:lnTo>
                  <a:lnTo>
                    <a:pt x="6011964" y="1462532"/>
                  </a:lnTo>
                  <a:lnTo>
                    <a:pt x="5969914" y="1481061"/>
                  </a:lnTo>
                  <a:lnTo>
                    <a:pt x="5916346" y="1492504"/>
                  </a:lnTo>
                  <a:lnTo>
                    <a:pt x="5851474" y="1496415"/>
                  </a:lnTo>
                  <a:lnTo>
                    <a:pt x="5802046" y="1495056"/>
                  </a:lnTo>
                  <a:lnTo>
                    <a:pt x="5753074" y="1490980"/>
                  </a:lnTo>
                  <a:lnTo>
                    <a:pt x="5704598" y="1484198"/>
                  </a:lnTo>
                  <a:lnTo>
                    <a:pt x="5656618" y="1474749"/>
                  </a:lnTo>
                  <a:lnTo>
                    <a:pt x="5609133" y="1462659"/>
                  </a:lnTo>
                  <a:lnTo>
                    <a:pt x="5562155" y="1447939"/>
                  </a:lnTo>
                  <a:lnTo>
                    <a:pt x="5515699" y="1430604"/>
                  </a:lnTo>
                  <a:lnTo>
                    <a:pt x="5469763" y="1410690"/>
                  </a:lnTo>
                  <a:lnTo>
                    <a:pt x="5424348" y="1388224"/>
                  </a:lnTo>
                  <a:lnTo>
                    <a:pt x="5379478" y="1363205"/>
                  </a:lnTo>
                  <a:lnTo>
                    <a:pt x="5335155" y="1335671"/>
                  </a:lnTo>
                  <a:lnTo>
                    <a:pt x="5291379" y="1305648"/>
                  </a:lnTo>
                  <a:lnTo>
                    <a:pt x="5248173" y="1273136"/>
                  </a:lnTo>
                  <a:lnTo>
                    <a:pt x="4961115" y="1615998"/>
                  </a:lnTo>
                  <a:lnTo>
                    <a:pt x="4999977" y="1649171"/>
                  </a:lnTo>
                  <a:lnTo>
                    <a:pt x="5039499" y="1680476"/>
                  </a:lnTo>
                  <a:lnTo>
                    <a:pt x="5079708" y="1709902"/>
                  </a:lnTo>
                  <a:lnTo>
                    <a:pt x="5120627" y="1737436"/>
                  </a:lnTo>
                  <a:lnTo>
                    <a:pt x="5162308" y="1763102"/>
                  </a:lnTo>
                  <a:lnTo>
                    <a:pt x="5204777" y="1786890"/>
                  </a:lnTo>
                  <a:lnTo>
                    <a:pt x="5248059" y="1808784"/>
                  </a:lnTo>
                  <a:lnTo>
                    <a:pt x="5292191" y="1828787"/>
                  </a:lnTo>
                  <a:lnTo>
                    <a:pt x="5337200" y="1846897"/>
                  </a:lnTo>
                  <a:lnTo>
                    <a:pt x="5383123" y="1863115"/>
                  </a:lnTo>
                  <a:lnTo>
                    <a:pt x="5429986" y="1877428"/>
                  </a:lnTo>
                  <a:lnTo>
                    <a:pt x="5477815" y="1889848"/>
                  </a:lnTo>
                  <a:lnTo>
                    <a:pt x="5526659" y="1900364"/>
                  </a:lnTo>
                  <a:lnTo>
                    <a:pt x="5576532" y="1908975"/>
                  </a:lnTo>
                  <a:lnTo>
                    <a:pt x="5627484" y="1915680"/>
                  </a:lnTo>
                  <a:lnTo>
                    <a:pt x="5679529" y="1920468"/>
                  </a:lnTo>
                  <a:lnTo>
                    <a:pt x="5732716" y="1923338"/>
                  </a:lnTo>
                  <a:lnTo>
                    <a:pt x="5787047" y="1924304"/>
                  </a:lnTo>
                  <a:lnTo>
                    <a:pt x="5840742" y="1923224"/>
                  </a:lnTo>
                  <a:lnTo>
                    <a:pt x="5893333" y="1919998"/>
                  </a:lnTo>
                  <a:lnTo>
                    <a:pt x="5944730" y="1914664"/>
                  </a:lnTo>
                  <a:lnTo>
                    <a:pt x="5994832" y="1907247"/>
                  </a:lnTo>
                  <a:lnTo>
                    <a:pt x="6043549" y="1897761"/>
                  </a:lnTo>
                  <a:lnTo>
                    <a:pt x="6090780" y="1886254"/>
                  </a:lnTo>
                  <a:lnTo>
                    <a:pt x="6136462" y="1872742"/>
                  </a:lnTo>
                  <a:lnTo>
                    <a:pt x="6180467" y="1857248"/>
                  </a:lnTo>
                  <a:lnTo>
                    <a:pt x="6222733" y="1839810"/>
                  </a:lnTo>
                  <a:lnTo>
                    <a:pt x="6263144" y="1820456"/>
                  </a:lnTo>
                  <a:lnTo>
                    <a:pt x="6301613" y="1799196"/>
                  </a:lnTo>
                  <a:lnTo>
                    <a:pt x="6338062" y="1776082"/>
                  </a:lnTo>
                  <a:lnTo>
                    <a:pt x="6372377" y="1751126"/>
                  </a:lnTo>
                  <a:lnTo>
                    <a:pt x="6404496" y="1724355"/>
                  </a:lnTo>
                  <a:lnTo>
                    <a:pt x="6434290" y="1695805"/>
                  </a:lnTo>
                  <a:lnTo>
                    <a:pt x="6461696" y="1665503"/>
                  </a:lnTo>
                  <a:lnTo>
                    <a:pt x="6486601" y="1633461"/>
                  </a:lnTo>
                  <a:lnTo>
                    <a:pt x="6508928" y="1599730"/>
                  </a:lnTo>
                  <a:lnTo>
                    <a:pt x="6528575" y="1564322"/>
                  </a:lnTo>
                  <a:lnTo>
                    <a:pt x="6545453" y="1527276"/>
                  </a:lnTo>
                  <a:lnTo>
                    <a:pt x="6559461" y="1488605"/>
                  </a:lnTo>
                  <a:lnTo>
                    <a:pt x="6570535" y="1448346"/>
                  </a:lnTo>
                  <a:lnTo>
                    <a:pt x="6578549" y="1406512"/>
                  </a:lnTo>
                  <a:lnTo>
                    <a:pt x="6583426" y="1363154"/>
                  </a:lnTo>
                  <a:lnTo>
                    <a:pt x="6585064" y="1318285"/>
                  </a:lnTo>
                  <a:lnTo>
                    <a:pt x="6585064" y="1313014"/>
                  </a:lnTo>
                  <a:close/>
                </a:path>
                <a:path w="8522969" h="1924685">
                  <a:moveTo>
                    <a:pt x="8522652" y="1892427"/>
                  </a:moveTo>
                  <a:lnTo>
                    <a:pt x="8381124" y="1557540"/>
                  </a:lnTo>
                  <a:lnTo>
                    <a:pt x="8211502" y="1156208"/>
                  </a:lnTo>
                  <a:lnTo>
                    <a:pt x="7989862" y="631723"/>
                  </a:lnTo>
                  <a:lnTo>
                    <a:pt x="7730731" y="18580"/>
                  </a:lnTo>
                  <a:lnTo>
                    <a:pt x="7682458" y="18580"/>
                  </a:lnTo>
                  <a:lnTo>
                    <a:pt x="7682458" y="1156208"/>
                  </a:lnTo>
                  <a:lnTo>
                    <a:pt x="7250506" y="1156208"/>
                  </a:lnTo>
                  <a:lnTo>
                    <a:pt x="7477341" y="631723"/>
                  </a:lnTo>
                  <a:lnTo>
                    <a:pt x="7682458" y="1156208"/>
                  </a:lnTo>
                  <a:lnTo>
                    <a:pt x="7682458" y="18580"/>
                  </a:lnTo>
                  <a:lnTo>
                    <a:pt x="7233704" y="18580"/>
                  </a:lnTo>
                  <a:lnTo>
                    <a:pt x="6444183" y="1892427"/>
                  </a:lnTo>
                  <a:lnTo>
                    <a:pt x="6983717" y="1892427"/>
                  </a:lnTo>
                  <a:lnTo>
                    <a:pt x="7116762" y="1557540"/>
                  </a:lnTo>
                  <a:lnTo>
                    <a:pt x="7837017" y="1557540"/>
                  </a:lnTo>
                  <a:lnTo>
                    <a:pt x="7969821" y="1892427"/>
                  </a:lnTo>
                  <a:lnTo>
                    <a:pt x="8522652" y="1892427"/>
                  </a:lnTo>
                  <a:close/>
                </a:path>
              </a:pathLst>
            </a:custGeom>
            <a:solidFill>
              <a:srgbClr val="19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3A015EA6-26B7-E2FC-4E8B-0DF9143FBDC5}"/>
                </a:ext>
              </a:extLst>
            </p:cNvPr>
            <p:cNvSpPr/>
            <p:nvPr/>
          </p:nvSpPr>
          <p:spPr>
            <a:xfrm>
              <a:off x="6252603" y="4503248"/>
              <a:ext cx="707390" cy="870585"/>
            </a:xfrm>
            <a:custGeom>
              <a:avLst/>
              <a:gdLst/>
              <a:ahLst/>
              <a:cxnLst/>
              <a:rect l="l" t="t" r="r" b="b"/>
              <a:pathLst>
                <a:path w="707390" h="870585">
                  <a:moveTo>
                    <a:pt x="427228" y="161315"/>
                  </a:moveTo>
                  <a:lnTo>
                    <a:pt x="363474" y="0"/>
                  </a:lnTo>
                  <a:lnTo>
                    <a:pt x="296075" y="161315"/>
                  </a:lnTo>
                  <a:lnTo>
                    <a:pt x="427228" y="161315"/>
                  </a:lnTo>
                  <a:close/>
                </a:path>
                <a:path w="707390" h="870585">
                  <a:moveTo>
                    <a:pt x="547370" y="465340"/>
                  </a:moveTo>
                  <a:lnTo>
                    <a:pt x="486664" y="311721"/>
                  </a:lnTo>
                  <a:lnTo>
                    <a:pt x="233222" y="311721"/>
                  </a:lnTo>
                  <a:lnTo>
                    <a:pt x="169037" y="465340"/>
                  </a:lnTo>
                  <a:lnTo>
                    <a:pt x="547370" y="465340"/>
                  </a:lnTo>
                  <a:close/>
                </a:path>
                <a:path w="707390" h="870585">
                  <a:moveTo>
                    <a:pt x="707263" y="869962"/>
                  </a:moveTo>
                  <a:lnTo>
                    <a:pt x="592455" y="579437"/>
                  </a:lnTo>
                  <a:lnTo>
                    <a:pt x="121361" y="579437"/>
                  </a:lnTo>
                  <a:lnTo>
                    <a:pt x="0" y="869899"/>
                  </a:lnTo>
                  <a:lnTo>
                    <a:pt x="707263" y="869962"/>
                  </a:lnTo>
                  <a:close/>
                </a:path>
              </a:pathLst>
            </a:custGeom>
            <a:solidFill>
              <a:srgbClr val="F26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8C0C-FCFC-2AAD-E295-F9CD61AA1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8494-834A-46C3-85E1-BF3887A26B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2425E9-0FA2-61C5-BCE4-94016F04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365125"/>
            <a:ext cx="10515600" cy="11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952633-3985-CC4C-9B8D-9FBA924C4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589" y="1622687"/>
            <a:ext cx="10515600" cy="455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0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2" r:id="rId2"/>
    <p:sldLayoutId id="214748373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930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zonesafety.org/publication/guidance-on-the-use-of-automated-flagger-assistance-devi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zonesafety.org/publication/maintenance-work-zone-safety-pocket-guide-of-mutcd-guidance-on-temporary-traffic-contro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zonesafety.org/publication/temporary-traffic-control-technologies-for-one-lane-two-way-operatio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E0B594-F2F0-099C-2C75-112BC3EF6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/>
                <a:cs typeface="Arial"/>
              </a:rPr>
              <a:t>FHWA 2023 Work Zone Safety Grant</a:t>
            </a:r>
          </a:p>
        </p:txBody>
      </p:sp>
    </p:spTree>
    <p:extLst>
      <p:ext uri="{BB962C8B-B14F-4D97-AF65-F5344CB8AC3E}">
        <p14:creationId xmlns:p14="http://schemas.microsoft.com/office/powerpoint/2010/main" val="3843580257"/>
      </p:ext>
    </p:extLst>
  </p:cSld>
  <p:clrMapOvr>
    <a:masterClrMapping/>
  </p:clrMapOvr>
  <p:transition spd="med" advTm="7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BC51-C4AD-DD7A-E9E0-34A5CC31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188437"/>
      </p:ext>
    </p:extLst>
  </p:cSld>
  <p:clrMapOvr>
    <a:masterClrMapping/>
  </p:clrMapOvr>
  <p:transition spd="med"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FHWA 2023 Work Zone Safety Grant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676400"/>
            <a:ext cx="8839200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400" dirty="0"/>
              <a:t>$2.5M granted to ATSSA over 5 years</a:t>
            </a:r>
            <a:endParaRPr lang="en-US" dirty="0"/>
          </a:p>
          <a:p>
            <a:pPr lvl="1">
              <a:defRPr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February 2024 to February 2029</a:t>
            </a:r>
          </a:p>
          <a:p>
            <a:pPr>
              <a:defRPr/>
            </a:pPr>
            <a:r>
              <a:rPr lang="en-US" sz="2400" dirty="0"/>
              <a:t>Area 1 - Training</a:t>
            </a:r>
          </a:p>
          <a:p>
            <a:pPr lvl="1">
              <a:defRPr/>
            </a:pPr>
            <a:r>
              <a:rPr lang="en-US" sz="2000" dirty="0"/>
              <a:t>Offering grant courses both in-person and virtually</a:t>
            </a:r>
          </a:p>
          <a:p>
            <a:pPr lvl="1">
              <a:defRPr/>
            </a:pPr>
            <a:r>
              <a:rPr lang="en-US" sz="2000" dirty="0"/>
              <a:t>Developing waitlist of interested organizations</a:t>
            </a:r>
          </a:p>
          <a:p>
            <a:pPr>
              <a:defRPr/>
            </a:pPr>
            <a:r>
              <a:rPr lang="en-US" sz="2400" dirty="0"/>
              <a:t>Area 2 – Guideline Development</a:t>
            </a:r>
          </a:p>
          <a:p>
            <a:pPr lvl="1">
              <a:defRPr/>
            </a:pPr>
            <a:r>
              <a:rPr lang="en-US" sz="2000" dirty="0"/>
              <a:t>Guideline Updates</a:t>
            </a:r>
          </a:p>
          <a:p>
            <a:pPr lvl="1">
              <a:defRPr/>
            </a:pPr>
            <a:r>
              <a:rPr lang="en-US" sz="2000" dirty="0"/>
              <a:t>Practitioner Work Group Meetings</a:t>
            </a:r>
          </a:p>
          <a:p>
            <a:pPr lvl="1">
              <a:defRPr/>
            </a:pPr>
            <a:r>
              <a:rPr lang="en-US" sz="2000" dirty="0"/>
              <a:t>Regional Product Demonstrations</a:t>
            </a:r>
          </a:p>
          <a:p>
            <a:pPr>
              <a:defRPr/>
            </a:pPr>
            <a:r>
              <a:rPr lang="en-US" sz="2400" dirty="0"/>
              <a:t>Area 3 – Guideline Training</a:t>
            </a:r>
          </a:p>
          <a:p>
            <a:pPr lvl="1">
              <a:defRPr/>
            </a:pPr>
            <a:r>
              <a:rPr lang="en-US" sz="2000" dirty="0"/>
              <a:t>Update and Develop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222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41A9-55AA-4365-A3B2-2FA53DEA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and Topics by Grant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1F92-0F83-4D3B-BADA-91D9454AEBDB}"/>
              </a:ext>
            </a:extLst>
          </p:cNvPr>
          <p:cNvSpPr txBox="1">
            <a:spLocks/>
          </p:cNvSpPr>
          <p:nvPr/>
        </p:nvSpPr>
        <p:spPr>
          <a:xfrm>
            <a:off x="391388" y="2045106"/>
            <a:ext cx="3851562" cy="34620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Area 1</a:t>
            </a:r>
          </a:p>
          <a:p>
            <a:r>
              <a:rPr lang="en-US" sz="2400" dirty="0"/>
              <a:t>Training targeted to craft workers and field personnel</a:t>
            </a:r>
          </a:p>
          <a:p>
            <a:r>
              <a:rPr lang="en-US" sz="2400" dirty="0"/>
              <a:t>Existing Courses:</a:t>
            </a:r>
          </a:p>
          <a:p>
            <a:pPr lvl="1"/>
            <a:r>
              <a:rPr lang="en-US" sz="2200" dirty="0"/>
              <a:t>Traffic Control Technician</a:t>
            </a:r>
          </a:p>
          <a:p>
            <a:pPr lvl="1"/>
            <a:r>
              <a:rPr lang="en-US" sz="2200" dirty="0"/>
              <a:t>Traffic Control Supervisor</a:t>
            </a:r>
          </a:p>
          <a:p>
            <a:pPr lvl="1"/>
            <a:r>
              <a:rPr lang="en-US" sz="2200" dirty="0"/>
              <a:t>Flagger Instructor</a:t>
            </a:r>
          </a:p>
          <a:p>
            <a:pPr lvl="1"/>
            <a:r>
              <a:rPr lang="en-US" sz="2200" dirty="0"/>
              <a:t>Maintenance and Short Duration Activities</a:t>
            </a:r>
          </a:p>
          <a:p>
            <a:endParaRPr lang="en-US" sz="2400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D4FF419F-ADEE-4237-AA73-4875872E6B40}"/>
              </a:ext>
            </a:extLst>
          </p:cNvPr>
          <p:cNvSpPr txBox="1">
            <a:spLocks/>
          </p:cNvSpPr>
          <p:nvPr/>
        </p:nvSpPr>
        <p:spPr>
          <a:xfrm>
            <a:off x="4388424" y="2045106"/>
            <a:ext cx="3539842" cy="429366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Area 2</a:t>
            </a:r>
          </a:p>
          <a:p>
            <a:r>
              <a:rPr lang="en-US" sz="2400" dirty="0"/>
              <a:t>Update Existing Publications</a:t>
            </a:r>
          </a:p>
          <a:p>
            <a:r>
              <a:rPr lang="en-US" sz="2400"/>
              <a:t>Publication development</a:t>
            </a:r>
            <a:endParaRPr lang="en-US"/>
          </a:p>
          <a:p>
            <a:r>
              <a:rPr lang="en-US" sz="2200"/>
              <a:t>Product Demonstrations</a:t>
            </a:r>
            <a:endParaRPr lang="en-US" sz="2200">
              <a:ea typeface="Calibri"/>
              <a:cs typeface="Calibri"/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37E489-4DA5-49F0-B0E2-D4BD59F69774}"/>
              </a:ext>
            </a:extLst>
          </p:cNvPr>
          <p:cNvCxnSpPr>
            <a:cxnSpLocks/>
          </p:cNvCxnSpPr>
          <p:nvPr/>
        </p:nvCxnSpPr>
        <p:spPr>
          <a:xfrm>
            <a:off x="4263732" y="1371600"/>
            <a:ext cx="0" cy="4696691"/>
          </a:xfrm>
          <a:prstGeom prst="line">
            <a:avLst/>
          </a:prstGeom>
          <a:ln w="19050">
            <a:solidFill>
              <a:srgbClr val="00AFA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A71959-3057-468D-8958-D73B2A193C7C}"/>
              </a:ext>
            </a:extLst>
          </p:cNvPr>
          <p:cNvSpPr txBox="1">
            <a:spLocks/>
          </p:cNvSpPr>
          <p:nvPr/>
        </p:nvSpPr>
        <p:spPr>
          <a:xfrm>
            <a:off x="8068273" y="2045106"/>
            <a:ext cx="3938670" cy="4147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Area 3</a:t>
            </a:r>
          </a:p>
          <a:p>
            <a:r>
              <a:rPr lang="en-US" sz="2400" dirty="0"/>
              <a:t>Training on the Area 2 publications</a:t>
            </a:r>
          </a:p>
          <a:p>
            <a:r>
              <a:rPr lang="en-US" sz="2400" dirty="0"/>
              <a:t>Deliver training to practitioners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97B19D78-A5D4-41E4-A680-C6163587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145" y="1224229"/>
            <a:ext cx="914400" cy="914400"/>
          </a:xfrm>
          <a:prstGeom prst="rect">
            <a:avLst/>
          </a:prstGeom>
        </p:spPr>
      </p:pic>
      <p:pic>
        <p:nvPicPr>
          <p:cNvPr id="10" name="Graphic 9" descr="Users outline">
            <a:extLst>
              <a:ext uri="{FF2B5EF4-FFF2-40B4-BE49-F238E27FC236}">
                <a16:creationId xmlns:a16="http://schemas.microsoft.com/office/drawing/2014/main" id="{E79E8B1F-EBD1-4B32-917A-030CFC5DF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7154" y="1224229"/>
            <a:ext cx="914400" cy="914400"/>
          </a:xfrm>
          <a:prstGeom prst="rect">
            <a:avLst/>
          </a:prstGeom>
        </p:spPr>
      </p:pic>
      <p:pic>
        <p:nvPicPr>
          <p:cNvPr id="11" name="Graphic 10" descr="Construction worker male outline">
            <a:extLst>
              <a:ext uri="{FF2B5EF4-FFF2-40B4-BE49-F238E27FC236}">
                <a16:creationId xmlns:a16="http://schemas.microsoft.com/office/drawing/2014/main" id="{0EC41341-E3DB-4BD7-9936-480828E23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9969" y="1224229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B7028A-9005-4104-881F-E241A7C70ADB}"/>
              </a:ext>
            </a:extLst>
          </p:cNvPr>
          <p:cNvCxnSpPr>
            <a:cxnSpLocks/>
          </p:cNvCxnSpPr>
          <p:nvPr/>
        </p:nvCxnSpPr>
        <p:spPr>
          <a:xfrm>
            <a:off x="7860453" y="1371600"/>
            <a:ext cx="0" cy="4696691"/>
          </a:xfrm>
          <a:prstGeom prst="line">
            <a:avLst/>
          </a:prstGeom>
          <a:ln w="19050">
            <a:solidFill>
              <a:srgbClr val="00AFA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0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ATSSA 2023 Courses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400" dirty="0"/>
              <a:t>Area 1:</a:t>
            </a:r>
            <a:endParaRPr lang="en-US"/>
          </a:p>
          <a:p>
            <a:pPr lvl="1">
              <a:defRPr/>
            </a:pPr>
            <a:r>
              <a:rPr lang="en-US" sz="2400" dirty="0"/>
              <a:t>10 Traffic Control Technician Courses (TCT) per year</a:t>
            </a:r>
          </a:p>
          <a:p>
            <a:pPr lvl="1">
              <a:defRPr/>
            </a:pPr>
            <a:r>
              <a:rPr lang="en-US" sz="2400" dirty="0"/>
              <a:t>10 Traffic Control Supervisor Courses (TCS) per year</a:t>
            </a:r>
          </a:p>
          <a:p>
            <a:pPr lvl="1">
              <a:defRPr/>
            </a:pPr>
            <a:r>
              <a:rPr lang="en-US" sz="2400" dirty="0"/>
              <a:t>5 Flagger Instructor Training Courses (FIT) per year</a:t>
            </a:r>
          </a:p>
          <a:p>
            <a:pPr lvl="1">
              <a:defRPr/>
            </a:pPr>
            <a:r>
              <a:rPr lang="en-US" sz="2400" dirty="0"/>
              <a:t>5 Maintenance and Short Duration Activities (MSDA) per year</a:t>
            </a:r>
          </a:p>
          <a:p>
            <a:pPr>
              <a:defRPr/>
            </a:pPr>
            <a:r>
              <a:rPr lang="en-US" sz="2400" dirty="0"/>
              <a:t>Area 3:</a:t>
            </a:r>
          </a:p>
          <a:p>
            <a:pPr lvl="1">
              <a:defRPr/>
            </a:pPr>
            <a:r>
              <a:rPr lang="en-US" sz="2400" dirty="0"/>
              <a:t>5 courses total per year of the 11 different courses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57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 3 Training Course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Designing Temporary Traffic Control Zones for Pedestrian Accessibility</a:t>
            </a:r>
          </a:p>
          <a:p>
            <a:r>
              <a:rPr lang="en-US" sz="2400" dirty="0"/>
              <a:t>Developing and Implementing Successful Transportation Management Plans</a:t>
            </a:r>
          </a:p>
          <a:p>
            <a:r>
              <a:rPr lang="en-US" sz="2400" dirty="0"/>
              <a:t>Minimizing Worker Exposure in Highway Work Zones Through the Use of Positive Protection and Other Strategies</a:t>
            </a:r>
          </a:p>
          <a:p>
            <a:r>
              <a:rPr lang="en-US" sz="2400" dirty="0"/>
              <a:t>Smarter Work Zone Intelligent Transportation Systems</a:t>
            </a:r>
          </a:p>
          <a:p>
            <a:r>
              <a:rPr lang="en-US" sz="2400" dirty="0"/>
              <a:t>Traffic Control Design Specialist</a:t>
            </a:r>
          </a:p>
          <a:p>
            <a:r>
              <a:rPr lang="en-US" sz="2400" dirty="0"/>
              <a:t>Urban Work Zone Design</a:t>
            </a:r>
          </a:p>
          <a:p>
            <a:r>
              <a:rPr lang="en-US" sz="2400" dirty="0"/>
              <a:t>Work Zone Road Safety Audits</a:t>
            </a:r>
          </a:p>
          <a:p>
            <a:r>
              <a:rPr lang="en-US" sz="2400" dirty="0"/>
              <a:t>Work Zone Strategies</a:t>
            </a:r>
          </a:p>
        </p:txBody>
      </p:sp>
    </p:spTree>
    <p:extLst>
      <p:ext uri="{BB962C8B-B14F-4D97-AF65-F5344CB8AC3E}">
        <p14:creationId xmlns:p14="http://schemas.microsoft.com/office/powerpoint/2010/main" val="6386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539EA-FD4D-521D-8B94-EBD29DC5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8AD63-4C23-80F9-DD48-DFA94E58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AFAD Publication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0F8E0-D9B4-6CB3-0DCF-54665A6A7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9075"/>
            <a:ext cx="5462393" cy="45578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Updated in 2025 from a previous version</a:t>
            </a:r>
          </a:p>
          <a:p>
            <a:r>
              <a:rPr lang="en-US" sz="2400" dirty="0"/>
              <a:t>Types of devices and features</a:t>
            </a:r>
          </a:p>
          <a:p>
            <a:r>
              <a:rPr lang="en-US" sz="2400" dirty="0"/>
              <a:t>Requirements for use</a:t>
            </a:r>
          </a:p>
          <a:p>
            <a:r>
              <a:rPr lang="en-US" sz="2400" dirty="0"/>
              <a:t>Safe practices</a:t>
            </a:r>
          </a:p>
          <a:p>
            <a:r>
              <a:rPr lang="en-US" sz="2400" dirty="0">
                <a:ea typeface="+mn-lt"/>
                <a:cs typeface="+mn-lt"/>
                <a:hlinkClick r:id="rId3"/>
              </a:rPr>
              <a:t>Use of Automated Flagger Assistance Devices — Work Zone Safety Information Clearinghouse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E24CB-1791-A4ED-4D4E-1BAF6851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21" y="516783"/>
            <a:ext cx="4048261" cy="5238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18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61780-9B43-F4D8-5581-E0C55133E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6BC96-885A-0FA8-38EA-B39381A6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TTC for Short-Term and Short-Duration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D5EC5D-B2B4-2408-85ED-F7C13BBC3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9075"/>
            <a:ext cx="6087968" cy="45578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400" dirty="0"/>
              <a:t>Updated in 2025 from a previous version</a:t>
            </a:r>
          </a:p>
          <a:p>
            <a:r>
              <a:rPr lang="en-US" sz="2400" dirty="0"/>
              <a:t>Originally a “Maintenance Pocket Guide”</a:t>
            </a:r>
          </a:p>
          <a:p>
            <a:r>
              <a:rPr lang="en-US" sz="2400" dirty="0"/>
              <a:t>Covers MUTCD guidance on shorter project durations</a:t>
            </a:r>
          </a:p>
          <a:p>
            <a:r>
              <a:rPr lang="en-US" sz="2400" dirty="0"/>
              <a:t>Provides checklist examples for two-lane, multi-lane, and intersections</a:t>
            </a:r>
          </a:p>
          <a:p>
            <a:r>
              <a:rPr lang="en-US" sz="2400" dirty="0"/>
              <a:t>Includes very short duration example</a:t>
            </a:r>
          </a:p>
          <a:p>
            <a:r>
              <a:rPr lang="en-US" sz="2400" dirty="0">
                <a:ea typeface="+mn-lt"/>
                <a:cs typeface="+mn-lt"/>
                <a:hlinkClick r:id="rId3"/>
              </a:rPr>
              <a:t>Temporary Traffic Control for Short-Duration, Short-Term Stationary, and Mobile Operations — Work Zone Safety Information Clearinghouse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/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18258-783A-8B6A-EBEE-384C0F96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04" y="1260450"/>
            <a:ext cx="3677963" cy="4557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01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5523C-AD7B-229A-E375-D5A4A824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24BBAF-AE4F-BB86-034E-206EF6A4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2025 - AFAD/PTS/RDTS Demo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2726C2-E2F1-F16C-59A7-FC5A662A9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9075"/>
            <a:ext cx="5462393" cy="45578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Included:</a:t>
            </a:r>
          </a:p>
          <a:p>
            <a:pPr lvl="1"/>
            <a:r>
              <a:rPr lang="en-US" sz="2400" dirty="0"/>
              <a:t>1 RDTS</a:t>
            </a:r>
          </a:p>
          <a:p>
            <a:pPr lvl="1"/>
            <a:r>
              <a:rPr lang="en-US" sz="2400" dirty="0"/>
              <a:t>2 PTS</a:t>
            </a:r>
          </a:p>
          <a:p>
            <a:pPr lvl="1"/>
            <a:r>
              <a:rPr lang="en-US" sz="2400" dirty="0"/>
              <a:t>2 AFADs</a:t>
            </a:r>
          </a:p>
          <a:p>
            <a:r>
              <a:rPr lang="en-US" sz="2400" dirty="0"/>
              <a:t>Highlighted features and applications</a:t>
            </a:r>
          </a:p>
          <a:p>
            <a:r>
              <a:rPr lang="en-US" sz="2400" dirty="0"/>
              <a:t>Up next: Nighttime operations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27E299-832B-3208-2889-3B9A1AFC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92" y="1440160"/>
            <a:ext cx="5381567" cy="39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D19C-0875-35C2-9DA3-603DB7B81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287817-1A44-DD37-8977-219BFB6F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AFAD/PTS/RDTS Case Studies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C56446-D5BF-5DA5-4B9C-10B9E0B0B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19075"/>
            <a:ext cx="5462393" cy="45578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Examples of use for:</a:t>
            </a:r>
          </a:p>
          <a:p>
            <a:pPr lvl="1"/>
            <a:r>
              <a:rPr lang="en-US" dirty="0"/>
              <a:t>Trailer-mounted PTS</a:t>
            </a:r>
          </a:p>
          <a:p>
            <a:pPr lvl="1"/>
            <a:r>
              <a:rPr lang="en-US" dirty="0"/>
              <a:t>Cart/pedestal-mounted PTS</a:t>
            </a:r>
          </a:p>
          <a:p>
            <a:pPr lvl="1"/>
            <a:r>
              <a:rPr lang="en-US" dirty="0"/>
              <a:t>AFAD</a:t>
            </a:r>
          </a:p>
          <a:p>
            <a:pPr lvl="1"/>
            <a:r>
              <a:rPr lang="en-US" dirty="0"/>
              <a:t>RDTS</a:t>
            </a:r>
          </a:p>
          <a:p>
            <a:r>
              <a:rPr lang="en-US" dirty="0"/>
              <a:t>Case study examples from South Dakota, North Carolina, and Michigan 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Temporary Traffic Control Technologies for One-Lane, Two-Way Operations — Work Zone Safety Information Clearinghouse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poster of a road with a diagram&#10;&#10;AI-generated content may be incorrect.">
            <a:extLst>
              <a:ext uri="{FF2B5EF4-FFF2-40B4-BE49-F238E27FC236}">
                <a16:creationId xmlns:a16="http://schemas.microsoft.com/office/drawing/2014/main" id="{FC45B0DA-A7A6-5F38-7977-3FD364893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506" y="473926"/>
            <a:ext cx="3733381" cy="5138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2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wd5n1u4yf3xpejph8j2ayf1kf34eq"/>
</p:tagLst>
</file>

<file path=ppt/theme/theme1.xml><?xml version="1.0" encoding="utf-8"?>
<a:theme xmlns:a="http://schemas.openxmlformats.org/drawingml/2006/main" name="ATSSA Theme">
  <a:themeElements>
    <a:clrScheme name="Custom">
      <a:dk1>
        <a:srgbClr val="00374A"/>
      </a:dk1>
      <a:lt1>
        <a:sysClr val="window" lastClr="FFFFFF"/>
      </a:lt1>
      <a:dk2>
        <a:srgbClr val="262626"/>
      </a:dk2>
      <a:lt2>
        <a:srgbClr val="FFFFFF"/>
      </a:lt2>
      <a:accent1>
        <a:srgbClr val="00ACA1"/>
      </a:accent1>
      <a:accent2>
        <a:srgbClr val="00374A"/>
      </a:accent2>
      <a:accent3>
        <a:srgbClr val="FFD45C"/>
      </a:accent3>
      <a:accent4>
        <a:srgbClr val="F78E1E"/>
      </a:accent4>
      <a:accent5>
        <a:srgbClr val="00ACA1"/>
      </a:accent5>
      <a:accent6>
        <a:srgbClr val="00374A"/>
      </a:accent6>
      <a:hlink>
        <a:srgbClr val="A5A5A5"/>
      </a:hlink>
      <a:folHlink>
        <a:srgbClr val="FFD4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305A"/>
      </a:accent1>
      <a:accent2>
        <a:srgbClr val="00AFA8"/>
      </a:accent2>
      <a:accent3>
        <a:srgbClr val="F26924"/>
      </a:accent3>
      <a:accent4>
        <a:srgbClr val="9BD7D5"/>
      </a:accent4>
      <a:accent5>
        <a:srgbClr val="AFB7BC"/>
      </a:accent5>
      <a:accent6>
        <a:srgbClr val="FFD45C"/>
      </a:accent6>
      <a:hlink>
        <a:srgbClr val="00AFA8"/>
      </a:hlink>
      <a:folHlink>
        <a:srgbClr val="AFB7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D8726CCB35046823CD2208737B298" ma:contentTypeVersion="18" ma:contentTypeDescription="Create a new document." ma:contentTypeScope="" ma:versionID="085cf9d9f52c740a5b5e1e0dde9f7852">
  <xsd:schema xmlns:xsd="http://www.w3.org/2001/XMLSchema" xmlns:xs="http://www.w3.org/2001/XMLSchema" xmlns:p="http://schemas.microsoft.com/office/2006/metadata/properties" xmlns:ns2="f5270e54-c8a0-4b22-84cc-0e31eb95d21e" xmlns:ns3="32c1465c-eec5-42df-ba25-e7b3dc5efb78" targetNamespace="http://schemas.microsoft.com/office/2006/metadata/properties" ma:root="true" ma:fieldsID="cbc867cc7cde589b019d6d87664cd244" ns2:_="" ns3:_="">
    <xsd:import namespace="f5270e54-c8a0-4b22-84cc-0e31eb95d21e"/>
    <xsd:import namespace="32c1465c-eec5-42df-ba25-e7b3dc5efb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70e54-c8a0-4b22-84cc-0e31eb95d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752f70-6a13-4c50-9a09-ea54223a0f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1465c-eec5-42df-ba25-e7b3dc5ef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f90fc8-047a-47db-90e2-1028f76883af}" ma:internalName="TaxCatchAll" ma:showField="CatchAllData" ma:web="32c1465c-eec5-42df-ba25-e7b3dc5efb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270e54-c8a0-4b22-84cc-0e31eb95d21e">
      <Terms xmlns="http://schemas.microsoft.com/office/infopath/2007/PartnerControls"/>
    </lcf76f155ced4ddcb4097134ff3c332f>
    <TaxCatchAll xmlns="32c1465c-eec5-42df-ba25-e7b3dc5efb78" xsi:nil="true"/>
  </documentManagement>
</p:properties>
</file>

<file path=customXml/itemProps1.xml><?xml version="1.0" encoding="utf-8"?>
<ds:datastoreItem xmlns:ds="http://schemas.openxmlformats.org/officeDocument/2006/customXml" ds:itemID="{4D142A89-E1B6-4CB1-A2DB-E6A643BC6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70e54-c8a0-4b22-84cc-0e31eb95d21e"/>
    <ds:schemaRef ds:uri="32c1465c-eec5-42df-ba25-e7b3dc5ef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C6673-E6EE-4344-9902-127DE3142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D8955-AFA1-4C3C-ADDD-3DA356CA805C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97a630cd-eff4-4e86-af66-b717cc740181"/>
    <ds:schemaRef ds:uri="http://schemas.openxmlformats.org/package/2006/metadata/core-properties"/>
    <ds:schemaRef ds:uri="871ebf0b-504c-473c-be2f-23d7a1833873"/>
    <ds:schemaRef ds:uri="f5270e54-c8a0-4b22-84cc-0e31eb95d21e"/>
    <ds:schemaRef ds:uri="32c1465c-eec5-42df-ba25-e7b3dc5efb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12214</TotalTime>
  <Words>411</Words>
  <Application>Microsoft Office PowerPoint</Application>
  <PresentationFormat>Widescreen</PresentationFormat>
  <Paragraphs>86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ATSSA Theme</vt:lpstr>
      <vt:lpstr>2_Custom Design</vt:lpstr>
      <vt:lpstr>1_Custom Design</vt:lpstr>
      <vt:lpstr>4_Custom Design</vt:lpstr>
      <vt:lpstr>PowerPoint Presentation</vt:lpstr>
      <vt:lpstr>FHWA 2023 Work Zone Safety Grant</vt:lpstr>
      <vt:lpstr>Products and Topics by Grant Area</vt:lpstr>
      <vt:lpstr>ATSSA 2023 Courses Overview</vt:lpstr>
      <vt:lpstr>Area 3 Training Course Offerings</vt:lpstr>
      <vt:lpstr>AFAD Publication</vt:lpstr>
      <vt:lpstr>TTC for Short-Term and Short-Duration</vt:lpstr>
      <vt:lpstr>2025 - AFAD/PTS/RDTS Demo</vt:lpstr>
      <vt:lpstr>AFAD/PTS/RDTS Case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jody.gordon@atssa.com</dc:creator>
  <cp:lastModifiedBy>Tim Luttrell</cp:lastModifiedBy>
  <cp:revision>133</cp:revision>
  <cp:lastPrinted>2015-09-22T17:03:07Z</cp:lastPrinted>
  <dcterms:created xsi:type="dcterms:W3CDTF">2015-09-01T12:37:10Z</dcterms:created>
  <dcterms:modified xsi:type="dcterms:W3CDTF">2025-11-05T17:21:41Z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0x0101000F1D8726CCB35046823CD2208737B298</vt:lpwstr>
  </property>
  <property fmtid="{D5CDD505-2E9C-101B-9397-08002B2CF9AE}" pid="3" name="Order">
    <vt:r8>46600</vt:r8>
  </property>
  <property fmtid="{D5CDD505-2E9C-101B-9397-08002B2CF9AE}" pid="4" name="MediaServiceImageTags">
    <vt:lpwstr/>
  </property>
</Properties>
</file>